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 id="2147483660" r:id="rId2"/>
  </p:sldMasterIdLst>
  <p:notesMasterIdLst>
    <p:notesMasterId r:id="rId13"/>
  </p:notesMasterIdLst>
  <p:sldIdLst>
    <p:sldId id="256" r:id="rId3"/>
    <p:sldId id="304" r:id="rId4"/>
    <p:sldId id="300" r:id="rId5"/>
    <p:sldId id="258" r:id="rId6"/>
    <p:sldId id="321" r:id="rId7"/>
    <p:sldId id="337" r:id="rId8"/>
    <p:sldId id="335" r:id="rId9"/>
    <p:sldId id="336" r:id="rId10"/>
    <p:sldId id="333" r:id="rId11"/>
    <p:sldId id="269" r:id="rId12"/>
  </p:sldIdLst>
  <p:sldSz cx="6858000" cy="9906000" type="A4"/>
  <p:notesSz cx="6858000" cy="9144000"/>
  <p:embeddedFontLst>
    <p:embeddedFont>
      <p:font typeface="Lato" panose="020F0502020204030203" pitchFamily="34" charset="0"/>
      <p:regular r:id="rId14"/>
      <p:bold r:id="rId15"/>
      <p:italic r:id="rId16"/>
      <p:boldItalic r:id="rId17"/>
    </p:embeddedFont>
    <p:embeddedFont>
      <p:font typeface="Open Sans" panose="020B0606030504020204" pitchFamily="34" charset="0"/>
      <p:regular r:id="rId18"/>
      <p:bold r:id="rId19"/>
      <p:italic r:id="rId20"/>
      <p:boldItalic r:id="rId21"/>
    </p:embeddedFont>
    <p:embeddedFont>
      <p:font typeface="Open Sans Bold" panose="020B0806030504020204" charset="0"/>
      <p:regular r:id="rId22"/>
      <p:bold r:id="rId23"/>
    </p:embeddedFont>
    <p:embeddedFont>
      <p:font typeface="Open Sans ExtraBold" panose="020B0906030804020204" pitchFamily="34" charset="0"/>
      <p:bold r:id="rId24"/>
      <p:boldItalic r:id="rId25"/>
    </p:embeddedFont>
    <p:embeddedFont>
      <p:font typeface="Open Sans Light" panose="020B0306030504020204" pitchFamily="34" charset="0"/>
      <p:regular r:id="rId26"/>
      <p:bold r:id="rId27"/>
      <p:italic r:id="rId28"/>
      <p:boldItalic r:id="rId2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3153" userDrawn="1">
          <p15:clr>
            <a:srgbClr val="A4A3A4"/>
          </p15:clr>
        </p15:guide>
        <p15:guide id="2" pos="2160" userDrawn="1">
          <p15:clr>
            <a:srgbClr val="A4A3A4"/>
          </p15:clr>
        </p15:guide>
      </p15:sldGuideLst>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76" roundtripDataSignature="AMtx7mgJaLb8HcrQt2hfyQTCxECl4PY4WA=="/>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46C0A"/>
    <a:srgbClr val="2E2E2E"/>
    <a:srgbClr val="57607F"/>
    <a:srgbClr val="336699"/>
    <a:srgbClr val="EE5C1A"/>
    <a:srgbClr val="F4663A"/>
    <a:srgbClr val="326C3A"/>
    <a:srgbClr val="333229"/>
    <a:srgbClr val="811319"/>
    <a:srgbClr val="C4BF7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Estilo Médio 2 - Ênfas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180" autoAdjust="0"/>
    <p:restoredTop sz="91889" autoAdjust="0"/>
  </p:normalViewPr>
  <p:slideViewPr>
    <p:cSldViewPr snapToGrid="0">
      <p:cViewPr varScale="1">
        <p:scale>
          <a:sx n="45" d="100"/>
          <a:sy n="45" d="100"/>
        </p:scale>
        <p:origin x="2276" y="60"/>
      </p:cViewPr>
      <p:guideLst>
        <p:guide orient="horz" pos="3153"/>
        <p:guide pos="216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notesMaster" Target="notesMasters/notesMaster1.xml"/><Relationship Id="rId18" Type="http://schemas.openxmlformats.org/officeDocument/2006/relationships/font" Target="fonts/font5.fntdata"/><Relationship Id="rId26" Type="http://schemas.openxmlformats.org/officeDocument/2006/relationships/font" Target="fonts/font13.fntdata"/><Relationship Id="rId80" Type="http://schemas.openxmlformats.org/officeDocument/2006/relationships/tableStyles" Target="tableStyles.xml"/><Relationship Id="rId3" Type="http://schemas.openxmlformats.org/officeDocument/2006/relationships/slide" Target="slides/slide1.xml"/><Relationship Id="rId21" Type="http://schemas.openxmlformats.org/officeDocument/2006/relationships/font" Target="fonts/font8.fntdata"/><Relationship Id="rId76" Type="http://customschemas.google.com/relationships/presentationmetadata" Target="metadata"/><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font" Target="fonts/font4.fntdata"/><Relationship Id="rId25" Type="http://schemas.openxmlformats.org/officeDocument/2006/relationships/font" Target="fonts/font12.fntdata"/><Relationship Id="rId2" Type="http://schemas.openxmlformats.org/officeDocument/2006/relationships/slideMaster" Target="slideMasters/slideMaster2.xml"/><Relationship Id="rId16" Type="http://schemas.openxmlformats.org/officeDocument/2006/relationships/font" Target="fonts/font3.fntdata"/><Relationship Id="rId20" Type="http://schemas.openxmlformats.org/officeDocument/2006/relationships/font" Target="fonts/font7.fntdata"/><Relationship Id="rId29" Type="http://schemas.openxmlformats.org/officeDocument/2006/relationships/font" Target="fonts/font16.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font" Target="fonts/font11.fntdata"/><Relationship Id="rId79"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font" Target="fonts/font2.fntdata"/><Relationship Id="rId23" Type="http://schemas.openxmlformats.org/officeDocument/2006/relationships/font" Target="fonts/font10.fntdata"/><Relationship Id="rId28" Type="http://schemas.openxmlformats.org/officeDocument/2006/relationships/font" Target="fonts/font15.fntdata"/><Relationship Id="rId10" Type="http://schemas.openxmlformats.org/officeDocument/2006/relationships/slide" Target="slides/slide8.xml"/><Relationship Id="rId19" Type="http://schemas.openxmlformats.org/officeDocument/2006/relationships/font" Target="fonts/font6.fntdata"/><Relationship Id="rId78"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font" Target="fonts/font1.fntdata"/><Relationship Id="rId22" Type="http://schemas.openxmlformats.org/officeDocument/2006/relationships/font" Target="fonts/font9.fntdata"/><Relationship Id="rId27" Type="http://schemas.openxmlformats.org/officeDocument/2006/relationships/font" Target="fonts/font14.fntdata"/><Relationship Id="rId77"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2241550" y="685800"/>
            <a:ext cx="23749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
        <p:cNvGrpSpPr/>
        <p:nvPr/>
      </p:nvGrpSpPr>
      <p:grpSpPr>
        <a:xfrm>
          <a:off x="0" y="0"/>
          <a:ext cx="0" cy="0"/>
          <a:chOff x="0" y="0"/>
          <a:chExt cx="0" cy="0"/>
        </a:xfrm>
      </p:grpSpPr>
      <p:sp>
        <p:nvSpPr>
          <p:cNvPr id="150" name="Google Shape;150;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51" name="Google Shape;151;p1:notes"/>
          <p:cNvSpPr>
            <a:spLocks noGrp="1" noRot="1" noChangeAspect="1"/>
          </p:cNvSpPr>
          <p:nvPr>
            <p:ph type="sldImg" idx="2"/>
          </p:nvPr>
        </p:nvSpPr>
        <p:spPr>
          <a:xfrm>
            <a:off x="2241550" y="685800"/>
            <a:ext cx="23749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2">
          <a:extLst>
            <a:ext uri="{FF2B5EF4-FFF2-40B4-BE49-F238E27FC236}">
              <a16:creationId xmlns:a16="http://schemas.microsoft.com/office/drawing/2014/main" id="{8454E487-E7B5-7E93-D3AE-FEE572EFD966}"/>
            </a:ext>
          </a:extLst>
        </p:cNvPr>
        <p:cNvGrpSpPr/>
        <p:nvPr/>
      </p:nvGrpSpPr>
      <p:grpSpPr>
        <a:xfrm>
          <a:off x="0" y="0"/>
          <a:ext cx="0" cy="0"/>
          <a:chOff x="0" y="0"/>
          <a:chExt cx="0" cy="0"/>
        </a:xfrm>
      </p:grpSpPr>
      <p:sp>
        <p:nvSpPr>
          <p:cNvPr id="243" name="Google Shape;243;p6:notes">
            <a:extLst>
              <a:ext uri="{FF2B5EF4-FFF2-40B4-BE49-F238E27FC236}">
                <a16:creationId xmlns:a16="http://schemas.microsoft.com/office/drawing/2014/main" id="{613501CE-7C85-12FD-F131-0EC86936C6B1}"/>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44" name="Google Shape;244;p6:notes">
            <a:extLst>
              <a:ext uri="{FF2B5EF4-FFF2-40B4-BE49-F238E27FC236}">
                <a16:creationId xmlns:a16="http://schemas.microsoft.com/office/drawing/2014/main" id="{1E982E10-436E-D3A8-0A8D-4E8C927179EA}"/>
              </a:ext>
            </a:extLst>
          </p:cNvPr>
          <p:cNvSpPr>
            <a:spLocks noGrp="1" noRot="1" noChangeAspect="1"/>
          </p:cNvSpPr>
          <p:nvPr>
            <p:ph type="sldImg" idx="2"/>
          </p:nvPr>
        </p:nvSpPr>
        <p:spPr>
          <a:xfrm>
            <a:off x="2241550" y="685800"/>
            <a:ext cx="23749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6807210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5"/>
        <p:cNvGrpSpPr/>
        <p:nvPr/>
      </p:nvGrpSpPr>
      <p:grpSpPr>
        <a:xfrm>
          <a:off x="0" y="0"/>
          <a:ext cx="0" cy="0"/>
          <a:chOff x="0" y="0"/>
          <a:chExt cx="0" cy="0"/>
        </a:xfrm>
      </p:grpSpPr>
      <p:sp>
        <p:nvSpPr>
          <p:cNvPr id="406" name="Google Shape;406;p1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407" name="Google Shape;407;p16:notes"/>
          <p:cNvSpPr>
            <a:spLocks noGrp="1" noRot="1" noChangeAspect="1"/>
          </p:cNvSpPr>
          <p:nvPr>
            <p:ph type="sldImg" idx="2"/>
          </p:nvPr>
        </p:nvSpPr>
        <p:spPr>
          <a:xfrm>
            <a:off x="2241550" y="685800"/>
            <a:ext cx="23749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Slide de Título" type="title">
  <p:cSld name="TITLE">
    <p:spTree>
      <p:nvGrpSpPr>
        <p:cNvPr id="1" name="Shape 11"/>
        <p:cNvGrpSpPr/>
        <p:nvPr/>
      </p:nvGrpSpPr>
      <p:grpSpPr>
        <a:xfrm>
          <a:off x="0" y="0"/>
          <a:ext cx="0" cy="0"/>
          <a:chOff x="0" y="0"/>
          <a:chExt cx="0" cy="0"/>
        </a:xfrm>
      </p:grpSpPr>
      <p:sp>
        <p:nvSpPr>
          <p:cNvPr id="12" name="Google Shape;12;p18"/>
          <p:cNvSpPr txBox="1">
            <a:spLocks noGrp="1"/>
          </p:cNvSpPr>
          <p:nvPr>
            <p:ph type="ctrTitle"/>
          </p:nvPr>
        </p:nvSpPr>
        <p:spPr>
          <a:xfrm>
            <a:off x="857250" y="1621190"/>
            <a:ext cx="5143500" cy="3448756"/>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3375"/>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 name="Google Shape;13;p18"/>
          <p:cNvSpPr txBox="1">
            <a:spLocks noGrp="1"/>
          </p:cNvSpPr>
          <p:nvPr>
            <p:ph type="subTitle" idx="1"/>
          </p:nvPr>
        </p:nvSpPr>
        <p:spPr>
          <a:xfrm>
            <a:off x="857250" y="5202943"/>
            <a:ext cx="5143500" cy="2391657"/>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563"/>
              </a:spcBef>
              <a:spcAft>
                <a:spcPts val="0"/>
              </a:spcAft>
              <a:buClr>
                <a:schemeClr val="dk1"/>
              </a:buClr>
              <a:buSzPts val="2400"/>
              <a:buNone/>
              <a:defRPr sz="1350"/>
            </a:lvl1pPr>
            <a:lvl2pPr lvl="1" algn="ctr">
              <a:lnSpc>
                <a:spcPct val="90000"/>
              </a:lnSpc>
              <a:spcBef>
                <a:spcPts val="281"/>
              </a:spcBef>
              <a:spcAft>
                <a:spcPts val="0"/>
              </a:spcAft>
              <a:buClr>
                <a:schemeClr val="dk1"/>
              </a:buClr>
              <a:buSzPts val="2000"/>
              <a:buNone/>
              <a:defRPr sz="1125"/>
            </a:lvl2pPr>
            <a:lvl3pPr lvl="2" algn="ctr">
              <a:lnSpc>
                <a:spcPct val="90000"/>
              </a:lnSpc>
              <a:spcBef>
                <a:spcPts val="281"/>
              </a:spcBef>
              <a:spcAft>
                <a:spcPts val="0"/>
              </a:spcAft>
              <a:buClr>
                <a:schemeClr val="dk1"/>
              </a:buClr>
              <a:buSzPts val="1800"/>
              <a:buNone/>
              <a:defRPr sz="1013"/>
            </a:lvl3pPr>
            <a:lvl4pPr lvl="3" algn="ctr">
              <a:lnSpc>
                <a:spcPct val="90000"/>
              </a:lnSpc>
              <a:spcBef>
                <a:spcPts val="281"/>
              </a:spcBef>
              <a:spcAft>
                <a:spcPts val="0"/>
              </a:spcAft>
              <a:buClr>
                <a:schemeClr val="dk1"/>
              </a:buClr>
              <a:buSzPts val="1600"/>
              <a:buNone/>
              <a:defRPr sz="900"/>
            </a:lvl4pPr>
            <a:lvl5pPr lvl="4" algn="ctr">
              <a:lnSpc>
                <a:spcPct val="90000"/>
              </a:lnSpc>
              <a:spcBef>
                <a:spcPts val="281"/>
              </a:spcBef>
              <a:spcAft>
                <a:spcPts val="0"/>
              </a:spcAft>
              <a:buClr>
                <a:schemeClr val="dk1"/>
              </a:buClr>
              <a:buSzPts val="1600"/>
              <a:buNone/>
              <a:defRPr sz="900"/>
            </a:lvl5pPr>
            <a:lvl6pPr lvl="5" algn="ctr">
              <a:lnSpc>
                <a:spcPct val="90000"/>
              </a:lnSpc>
              <a:spcBef>
                <a:spcPts val="281"/>
              </a:spcBef>
              <a:spcAft>
                <a:spcPts val="0"/>
              </a:spcAft>
              <a:buClr>
                <a:schemeClr val="dk1"/>
              </a:buClr>
              <a:buSzPts val="1600"/>
              <a:buNone/>
              <a:defRPr sz="900"/>
            </a:lvl6pPr>
            <a:lvl7pPr lvl="6" algn="ctr">
              <a:lnSpc>
                <a:spcPct val="90000"/>
              </a:lnSpc>
              <a:spcBef>
                <a:spcPts val="281"/>
              </a:spcBef>
              <a:spcAft>
                <a:spcPts val="0"/>
              </a:spcAft>
              <a:buClr>
                <a:schemeClr val="dk1"/>
              </a:buClr>
              <a:buSzPts val="1600"/>
              <a:buNone/>
              <a:defRPr sz="900"/>
            </a:lvl7pPr>
            <a:lvl8pPr lvl="7" algn="ctr">
              <a:lnSpc>
                <a:spcPct val="90000"/>
              </a:lnSpc>
              <a:spcBef>
                <a:spcPts val="281"/>
              </a:spcBef>
              <a:spcAft>
                <a:spcPts val="0"/>
              </a:spcAft>
              <a:buClr>
                <a:schemeClr val="dk1"/>
              </a:buClr>
              <a:buSzPts val="1600"/>
              <a:buNone/>
              <a:defRPr sz="900"/>
            </a:lvl8pPr>
            <a:lvl9pPr lvl="8" algn="ctr">
              <a:lnSpc>
                <a:spcPct val="90000"/>
              </a:lnSpc>
              <a:spcBef>
                <a:spcPts val="281"/>
              </a:spcBef>
              <a:spcAft>
                <a:spcPts val="0"/>
              </a:spcAft>
              <a:buClr>
                <a:schemeClr val="dk1"/>
              </a:buClr>
              <a:buSzPts val="1600"/>
              <a:buNone/>
              <a:defRPr sz="900"/>
            </a:lvl9pPr>
          </a:lstStyle>
          <a:p>
            <a:endParaRPr/>
          </a:p>
        </p:txBody>
      </p:sp>
      <p:sp>
        <p:nvSpPr>
          <p:cNvPr id="14" name="Google Shape;14;p18"/>
          <p:cNvSpPr txBox="1">
            <a:spLocks noGrp="1"/>
          </p:cNvSpPr>
          <p:nvPr>
            <p:ph type="dt" idx="10"/>
          </p:nvPr>
        </p:nvSpPr>
        <p:spPr>
          <a:xfrm>
            <a:off x="471488" y="9181396"/>
            <a:ext cx="1543050" cy="527403"/>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 name="Google Shape;15;p18"/>
          <p:cNvSpPr txBox="1">
            <a:spLocks noGrp="1"/>
          </p:cNvSpPr>
          <p:nvPr>
            <p:ph type="ftr" idx="11"/>
          </p:nvPr>
        </p:nvSpPr>
        <p:spPr>
          <a:xfrm>
            <a:off x="2271713" y="9181396"/>
            <a:ext cx="2314575" cy="527403"/>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 name="Google Shape;16;p18"/>
          <p:cNvSpPr txBox="1">
            <a:spLocks noGrp="1"/>
          </p:cNvSpPr>
          <p:nvPr>
            <p:ph type="sldNum" idx="12"/>
          </p:nvPr>
        </p:nvSpPr>
        <p:spPr>
          <a:xfrm>
            <a:off x="4843463" y="9181396"/>
            <a:ext cx="1543050" cy="527403"/>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675"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675"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675"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675"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675"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675"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675"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675"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675" b="0" i="0" u="none" strike="noStrike" cap="none">
                <a:solidFill>
                  <a:srgbClr val="888888"/>
                </a:solidFill>
                <a:latin typeface="Calibri"/>
                <a:ea typeface="Calibri"/>
                <a:cs typeface="Calibri"/>
                <a:sym typeface="Calibri"/>
              </a:defRPr>
            </a:lvl9pPr>
          </a:lstStyle>
          <a:p>
            <a:fld id="{00000000-1234-1234-1234-123412341234}" type="slidenum">
              <a:rPr lang="en-US" smtClean="0"/>
              <a:pPr/>
              <a:t>‹nº›</a:t>
            </a:fld>
            <a:endParaRPr lang="en-US"/>
          </a:p>
        </p:txBody>
      </p:sp>
    </p:spTree>
  </p:cSld>
  <p:clrMapOvr>
    <a:masterClrMapping/>
  </p:clrMapOvr>
  <p:transition spd="slow">
    <p:push/>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exto e Título Vertical" type="vertTitleAndTx">
  <p:cSld name="VERTICAL_TITLE_AND_VERTICAL_TEXT">
    <p:spTree>
      <p:nvGrpSpPr>
        <p:cNvPr id="1" name="Shape 71"/>
        <p:cNvGrpSpPr/>
        <p:nvPr/>
      </p:nvGrpSpPr>
      <p:grpSpPr>
        <a:xfrm>
          <a:off x="0" y="0"/>
          <a:ext cx="0" cy="0"/>
          <a:chOff x="0" y="0"/>
          <a:chExt cx="0" cy="0"/>
        </a:xfrm>
      </p:grpSpPr>
      <p:sp>
        <p:nvSpPr>
          <p:cNvPr id="72" name="Google Shape;72;p28"/>
          <p:cNvSpPr txBox="1">
            <a:spLocks noGrp="1"/>
          </p:cNvSpPr>
          <p:nvPr>
            <p:ph type="title"/>
          </p:nvPr>
        </p:nvSpPr>
        <p:spPr>
          <a:xfrm rot="5400000">
            <a:off x="1449696" y="3985465"/>
            <a:ext cx="8394878" cy="1478756"/>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3" name="Google Shape;73;p28"/>
          <p:cNvSpPr txBox="1">
            <a:spLocks noGrp="1"/>
          </p:cNvSpPr>
          <p:nvPr>
            <p:ph type="body" idx="1"/>
          </p:nvPr>
        </p:nvSpPr>
        <p:spPr>
          <a:xfrm rot="5400000">
            <a:off x="-1550679" y="2549569"/>
            <a:ext cx="8394878" cy="4350544"/>
          </a:xfrm>
          <a:prstGeom prst="rect">
            <a:avLst/>
          </a:prstGeom>
          <a:noFill/>
          <a:ln>
            <a:noFill/>
          </a:ln>
        </p:spPr>
        <p:txBody>
          <a:bodyPr spcFirstLastPara="1" wrap="square" lIns="91425" tIns="45700" rIns="91425" bIns="45700" anchor="t" anchorCtr="0">
            <a:normAutofit/>
          </a:bodyPr>
          <a:lstStyle>
            <a:lvl1pPr marL="257175" lvl="0" indent="-192881" algn="l">
              <a:lnSpc>
                <a:spcPct val="90000"/>
              </a:lnSpc>
              <a:spcBef>
                <a:spcPts val="563"/>
              </a:spcBef>
              <a:spcAft>
                <a:spcPts val="0"/>
              </a:spcAft>
              <a:buClr>
                <a:schemeClr val="dk1"/>
              </a:buClr>
              <a:buSzPts val="1800"/>
              <a:buChar char="•"/>
              <a:defRPr/>
            </a:lvl1pPr>
            <a:lvl2pPr marL="514350" lvl="1" indent="-192881" algn="l">
              <a:lnSpc>
                <a:spcPct val="90000"/>
              </a:lnSpc>
              <a:spcBef>
                <a:spcPts val="281"/>
              </a:spcBef>
              <a:spcAft>
                <a:spcPts val="0"/>
              </a:spcAft>
              <a:buClr>
                <a:schemeClr val="dk1"/>
              </a:buClr>
              <a:buSzPts val="1800"/>
              <a:buChar char="•"/>
              <a:defRPr/>
            </a:lvl2pPr>
            <a:lvl3pPr marL="771525" lvl="2" indent="-192881" algn="l">
              <a:lnSpc>
                <a:spcPct val="90000"/>
              </a:lnSpc>
              <a:spcBef>
                <a:spcPts val="281"/>
              </a:spcBef>
              <a:spcAft>
                <a:spcPts val="0"/>
              </a:spcAft>
              <a:buClr>
                <a:schemeClr val="dk1"/>
              </a:buClr>
              <a:buSzPts val="1800"/>
              <a:buChar char="•"/>
              <a:defRPr/>
            </a:lvl3pPr>
            <a:lvl4pPr marL="1028700" lvl="3" indent="-192881" algn="l">
              <a:lnSpc>
                <a:spcPct val="90000"/>
              </a:lnSpc>
              <a:spcBef>
                <a:spcPts val="281"/>
              </a:spcBef>
              <a:spcAft>
                <a:spcPts val="0"/>
              </a:spcAft>
              <a:buClr>
                <a:schemeClr val="dk1"/>
              </a:buClr>
              <a:buSzPts val="1800"/>
              <a:buChar char="•"/>
              <a:defRPr/>
            </a:lvl4pPr>
            <a:lvl5pPr marL="1285875" lvl="4" indent="-192881" algn="l">
              <a:lnSpc>
                <a:spcPct val="90000"/>
              </a:lnSpc>
              <a:spcBef>
                <a:spcPts val="281"/>
              </a:spcBef>
              <a:spcAft>
                <a:spcPts val="0"/>
              </a:spcAft>
              <a:buClr>
                <a:schemeClr val="dk1"/>
              </a:buClr>
              <a:buSzPts val="1800"/>
              <a:buChar char="•"/>
              <a:defRPr/>
            </a:lvl5pPr>
            <a:lvl6pPr marL="1543050" lvl="5" indent="-192881" algn="l">
              <a:lnSpc>
                <a:spcPct val="90000"/>
              </a:lnSpc>
              <a:spcBef>
                <a:spcPts val="281"/>
              </a:spcBef>
              <a:spcAft>
                <a:spcPts val="0"/>
              </a:spcAft>
              <a:buClr>
                <a:schemeClr val="dk1"/>
              </a:buClr>
              <a:buSzPts val="1800"/>
              <a:buChar char="•"/>
              <a:defRPr/>
            </a:lvl6pPr>
            <a:lvl7pPr marL="1800225" lvl="6" indent="-192881" algn="l">
              <a:lnSpc>
                <a:spcPct val="90000"/>
              </a:lnSpc>
              <a:spcBef>
                <a:spcPts val="281"/>
              </a:spcBef>
              <a:spcAft>
                <a:spcPts val="0"/>
              </a:spcAft>
              <a:buClr>
                <a:schemeClr val="dk1"/>
              </a:buClr>
              <a:buSzPts val="1800"/>
              <a:buChar char="•"/>
              <a:defRPr/>
            </a:lvl7pPr>
            <a:lvl8pPr marL="2057400" lvl="7" indent="-192881" algn="l">
              <a:lnSpc>
                <a:spcPct val="90000"/>
              </a:lnSpc>
              <a:spcBef>
                <a:spcPts val="281"/>
              </a:spcBef>
              <a:spcAft>
                <a:spcPts val="0"/>
              </a:spcAft>
              <a:buClr>
                <a:schemeClr val="dk1"/>
              </a:buClr>
              <a:buSzPts val="1800"/>
              <a:buChar char="•"/>
              <a:defRPr/>
            </a:lvl8pPr>
            <a:lvl9pPr marL="2314575" lvl="8" indent="-192881" algn="l">
              <a:lnSpc>
                <a:spcPct val="90000"/>
              </a:lnSpc>
              <a:spcBef>
                <a:spcPts val="281"/>
              </a:spcBef>
              <a:spcAft>
                <a:spcPts val="0"/>
              </a:spcAft>
              <a:buClr>
                <a:schemeClr val="dk1"/>
              </a:buClr>
              <a:buSzPts val="1800"/>
              <a:buChar char="•"/>
              <a:defRPr/>
            </a:lvl9pPr>
          </a:lstStyle>
          <a:p>
            <a:endParaRPr/>
          </a:p>
        </p:txBody>
      </p:sp>
      <p:sp>
        <p:nvSpPr>
          <p:cNvPr id="74" name="Google Shape;74;p28"/>
          <p:cNvSpPr txBox="1">
            <a:spLocks noGrp="1"/>
          </p:cNvSpPr>
          <p:nvPr>
            <p:ph type="dt" idx="10"/>
          </p:nvPr>
        </p:nvSpPr>
        <p:spPr>
          <a:xfrm>
            <a:off x="471488" y="9181396"/>
            <a:ext cx="1543050" cy="527403"/>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5" name="Google Shape;75;p28"/>
          <p:cNvSpPr txBox="1">
            <a:spLocks noGrp="1"/>
          </p:cNvSpPr>
          <p:nvPr>
            <p:ph type="ftr" idx="11"/>
          </p:nvPr>
        </p:nvSpPr>
        <p:spPr>
          <a:xfrm>
            <a:off x="2271713" y="9181396"/>
            <a:ext cx="2314575" cy="527403"/>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6" name="Google Shape;76;p28"/>
          <p:cNvSpPr txBox="1">
            <a:spLocks noGrp="1"/>
          </p:cNvSpPr>
          <p:nvPr>
            <p:ph type="sldNum" idx="12"/>
          </p:nvPr>
        </p:nvSpPr>
        <p:spPr>
          <a:xfrm>
            <a:off x="4843463" y="9181396"/>
            <a:ext cx="1543050" cy="527403"/>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675"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675"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675"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675"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675"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675"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675"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675"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675" b="0" i="0" u="none" strike="noStrike" cap="none">
                <a:solidFill>
                  <a:srgbClr val="888888"/>
                </a:solidFill>
                <a:latin typeface="Calibri"/>
                <a:ea typeface="Calibri"/>
                <a:cs typeface="Calibri"/>
                <a:sym typeface="Calibri"/>
              </a:defRPr>
            </a:lvl9pPr>
          </a:lstStyle>
          <a:p>
            <a:fld id="{00000000-1234-1234-1234-123412341234}" type="slidenum">
              <a:rPr lang="en-US" smtClean="0"/>
              <a:pPr/>
              <a:t>‹nº›</a:t>
            </a:fld>
            <a:endParaRPr lang="en-US"/>
          </a:p>
        </p:txBody>
      </p:sp>
    </p:spTree>
  </p:cSld>
  <p:clrMapOvr>
    <a:masterClrMapping/>
  </p:clrMapOvr>
  <p:transition spd="slow">
    <p:push/>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57175" y="2051520"/>
            <a:ext cx="2914650" cy="1415581"/>
          </a:xfrm>
        </p:spPr>
        <p:txBody>
          <a:bodyPr/>
          <a:lstStyle/>
          <a:p>
            <a:r>
              <a:rPr lang="en-US"/>
              <a:t>Click to edit Master title style</a:t>
            </a:r>
          </a:p>
        </p:txBody>
      </p:sp>
      <p:sp>
        <p:nvSpPr>
          <p:cNvPr id="3" name="Subtitle 2"/>
          <p:cNvSpPr>
            <a:spLocks noGrp="1"/>
          </p:cNvSpPr>
          <p:nvPr>
            <p:ph type="subTitle" idx="1"/>
          </p:nvPr>
        </p:nvSpPr>
        <p:spPr>
          <a:xfrm>
            <a:off x="514350" y="3742267"/>
            <a:ext cx="2400300" cy="1687689"/>
          </a:xfrm>
        </p:spPr>
        <p:txBody>
          <a:bodyPr/>
          <a:lstStyle>
            <a:lvl1pPr marL="0" indent="0" algn="ctr">
              <a:buNone/>
              <a:defRPr>
                <a:solidFill>
                  <a:schemeClr val="tx1">
                    <a:tint val="75000"/>
                  </a:schemeClr>
                </a:solidFill>
              </a:defRPr>
            </a:lvl1pPr>
            <a:lvl2pPr marL="171450" indent="0" algn="ctr">
              <a:buNone/>
              <a:defRPr>
                <a:solidFill>
                  <a:schemeClr val="tx1">
                    <a:tint val="75000"/>
                  </a:schemeClr>
                </a:solidFill>
              </a:defRPr>
            </a:lvl2pPr>
            <a:lvl3pPr marL="342900" indent="0" algn="ctr">
              <a:buNone/>
              <a:defRPr>
                <a:solidFill>
                  <a:schemeClr val="tx1">
                    <a:tint val="75000"/>
                  </a:schemeClr>
                </a:solidFill>
              </a:defRPr>
            </a:lvl3pPr>
            <a:lvl4pPr marL="514350" indent="0" algn="ctr">
              <a:buNone/>
              <a:defRPr>
                <a:solidFill>
                  <a:schemeClr val="tx1">
                    <a:tint val="75000"/>
                  </a:schemeClr>
                </a:solidFill>
              </a:defRPr>
            </a:lvl4pPr>
            <a:lvl5pPr marL="685800" indent="0" algn="ctr">
              <a:buNone/>
              <a:defRPr>
                <a:solidFill>
                  <a:schemeClr val="tx1">
                    <a:tint val="75000"/>
                  </a:schemeClr>
                </a:solidFill>
              </a:defRPr>
            </a:lvl5pPr>
            <a:lvl6pPr marL="857250" indent="0" algn="ctr">
              <a:buNone/>
              <a:defRPr>
                <a:solidFill>
                  <a:schemeClr val="tx1">
                    <a:tint val="75000"/>
                  </a:schemeClr>
                </a:solidFill>
              </a:defRPr>
            </a:lvl6pPr>
            <a:lvl7pPr marL="1028700" indent="0" algn="ctr">
              <a:buNone/>
              <a:defRPr>
                <a:solidFill>
                  <a:schemeClr val="tx1">
                    <a:tint val="75000"/>
                  </a:schemeClr>
                </a:solidFill>
              </a:defRPr>
            </a:lvl7pPr>
            <a:lvl8pPr marL="1200150" indent="0" algn="ctr">
              <a:buNone/>
              <a:defRPr>
                <a:solidFill>
                  <a:schemeClr val="tx1">
                    <a:tint val="75000"/>
                  </a:schemeClr>
                </a:solidFill>
              </a:defRPr>
            </a:lvl8pPr>
            <a:lvl9pPr marL="1371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10/22/2024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extLst>
      <p:ext uri="{BB962C8B-B14F-4D97-AF65-F5344CB8AC3E}">
        <p14:creationId xmlns:p14="http://schemas.microsoft.com/office/powerpoint/2010/main" val="318543700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extLst>
      <p:ext uri="{BB962C8B-B14F-4D97-AF65-F5344CB8AC3E}">
        <p14:creationId xmlns:p14="http://schemas.microsoft.com/office/powerpoint/2010/main" val="123508590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70868" y="4243681"/>
            <a:ext cx="2914650" cy="1311629"/>
          </a:xfrm>
        </p:spPr>
        <p:txBody>
          <a:bodyPr anchor="t"/>
          <a:lstStyle>
            <a:lvl1pPr algn="l">
              <a:defRPr sz="1500" b="1" cap="all"/>
            </a:lvl1pPr>
          </a:lstStyle>
          <a:p>
            <a:r>
              <a:rPr lang="en-US"/>
              <a:t>Click to edit Master title style</a:t>
            </a:r>
          </a:p>
        </p:txBody>
      </p:sp>
      <p:sp>
        <p:nvSpPr>
          <p:cNvPr id="3" name="Text Placeholder 2"/>
          <p:cNvSpPr>
            <a:spLocks noGrp="1"/>
          </p:cNvSpPr>
          <p:nvPr>
            <p:ph type="body" idx="1"/>
          </p:nvPr>
        </p:nvSpPr>
        <p:spPr>
          <a:xfrm>
            <a:off x="270868" y="2799058"/>
            <a:ext cx="2914650" cy="1444625"/>
          </a:xfrm>
        </p:spPr>
        <p:txBody>
          <a:bodyPr anchor="b"/>
          <a:lstStyle>
            <a:lvl1pPr marL="0" indent="0">
              <a:buNone/>
              <a:defRPr sz="750">
                <a:solidFill>
                  <a:schemeClr val="tx1">
                    <a:tint val="75000"/>
                  </a:schemeClr>
                </a:solidFill>
              </a:defRPr>
            </a:lvl1pPr>
            <a:lvl2pPr marL="171450" indent="0">
              <a:buNone/>
              <a:defRPr sz="675">
                <a:solidFill>
                  <a:schemeClr val="tx1">
                    <a:tint val="75000"/>
                  </a:schemeClr>
                </a:solidFill>
              </a:defRPr>
            </a:lvl2pPr>
            <a:lvl3pPr marL="342900" indent="0">
              <a:buNone/>
              <a:defRPr sz="600">
                <a:solidFill>
                  <a:schemeClr val="tx1">
                    <a:tint val="75000"/>
                  </a:schemeClr>
                </a:solidFill>
              </a:defRPr>
            </a:lvl3pPr>
            <a:lvl4pPr marL="514350" indent="0">
              <a:buNone/>
              <a:defRPr sz="525">
                <a:solidFill>
                  <a:schemeClr val="tx1">
                    <a:tint val="75000"/>
                  </a:schemeClr>
                </a:solidFill>
              </a:defRPr>
            </a:lvl4pPr>
            <a:lvl5pPr marL="685800" indent="0">
              <a:buNone/>
              <a:defRPr sz="525">
                <a:solidFill>
                  <a:schemeClr val="tx1">
                    <a:tint val="75000"/>
                  </a:schemeClr>
                </a:solidFill>
              </a:defRPr>
            </a:lvl5pPr>
            <a:lvl6pPr marL="857250" indent="0">
              <a:buNone/>
              <a:defRPr sz="525">
                <a:solidFill>
                  <a:schemeClr val="tx1">
                    <a:tint val="75000"/>
                  </a:schemeClr>
                </a:solidFill>
              </a:defRPr>
            </a:lvl6pPr>
            <a:lvl7pPr marL="1028700" indent="0">
              <a:buNone/>
              <a:defRPr sz="525">
                <a:solidFill>
                  <a:schemeClr val="tx1">
                    <a:tint val="75000"/>
                  </a:schemeClr>
                </a:solidFill>
              </a:defRPr>
            </a:lvl7pPr>
            <a:lvl8pPr marL="1200150" indent="0">
              <a:buNone/>
              <a:defRPr sz="525">
                <a:solidFill>
                  <a:schemeClr val="tx1">
                    <a:tint val="75000"/>
                  </a:schemeClr>
                </a:solidFill>
              </a:defRPr>
            </a:lvl8pPr>
            <a:lvl9pPr marL="1371600" indent="0">
              <a:buNone/>
              <a:defRPr sz="525">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extLst>
      <p:ext uri="{BB962C8B-B14F-4D97-AF65-F5344CB8AC3E}">
        <p14:creationId xmlns:p14="http://schemas.microsoft.com/office/powerpoint/2010/main" val="181502452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71450" y="1540933"/>
            <a:ext cx="1514475" cy="4358336"/>
          </a:xfrm>
        </p:spPr>
        <p:txBody>
          <a:bodyPr/>
          <a:lstStyle>
            <a:lvl1pPr>
              <a:defRPr sz="1050"/>
            </a:lvl1pPr>
            <a:lvl2pPr>
              <a:defRPr sz="900"/>
            </a:lvl2pPr>
            <a:lvl3pPr>
              <a:defRPr sz="750"/>
            </a:lvl3pPr>
            <a:lvl4pPr>
              <a:defRPr sz="675"/>
            </a:lvl4pPr>
            <a:lvl5pPr>
              <a:defRPr sz="675"/>
            </a:lvl5pPr>
            <a:lvl6pPr>
              <a:defRPr sz="675"/>
            </a:lvl6pPr>
            <a:lvl7pPr>
              <a:defRPr sz="675"/>
            </a:lvl7pPr>
            <a:lvl8pPr>
              <a:defRPr sz="675"/>
            </a:lvl8pPr>
            <a:lvl9pPr>
              <a:defRPr sz="67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1743075" y="1540933"/>
            <a:ext cx="1514475" cy="4358336"/>
          </a:xfrm>
        </p:spPr>
        <p:txBody>
          <a:bodyPr/>
          <a:lstStyle>
            <a:lvl1pPr>
              <a:defRPr sz="1050"/>
            </a:lvl1pPr>
            <a:lvl2pPr>
              <a:defRPr sz="900"/>
            </a:lvl2pPr>
            <a:lvl3pPr>
              <a:defRPr sz="750"/>
            </a:lvl3pPr>
            <a:lvl4pPr>
              <a:defRPr sz="675"/>
            </a:lvl4pPr>
            <a:lvl5pPr>
              <a:defRPr sz="675"/>
            </a:lvl5pPr>
            <a:lvl6pPr>
              <a:defRPr sz="675"/>
            </a:lvl6pPr>
            <a:lvl7pPr>
              <a:defRPr sz="675"/>
            </a:lvl7pPr>
            <a:lvl8pPr>
              <a:defRPr sz="675"/>
            </a:lvl8pPr>
            <a:lvl9pPr>
              <a:defRPr sz="67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10/22/2024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‹nº›</a:t>
            </a:fld>
            <a:endParaRPr lang="en-US"/>
          </a:p>
        </p:txBody>
      </p:sp>
    </p:spTree>
    <p:extLst>
      <p:ext uri="{BB962C8B-B14F-4D97-AF65-F5344CB8AC3E}">
        <p14:creationId xmlns:p14="http://schemas.microsoft.com/office/powerpoint/2010/main" val="126649219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71450" y="1478257"/>
            <a:ext cx="1515071" cy="616067"/>
          </a:xfrm>
        </p:spPr>
        <p:txBody>
          <a:bodyPr anchor="b"/>
          <a:lstStyle>
            <a:lvl1pPr marL="0" indent="0">
              <a:buNone/>
              <a:defRPr sz="900" b="1"/>
            </a:lvl1pPr>
            <a:lvl2pPr marL="171450" indent="0">
              <a:buNone/>
              <a:defRPr sz="750" b="1"/>
            </a:lvl2pPr>
            <a:lvl3pPr marL="342900" indent="0">
              <a:buNone/>
              <a:defRPr sz="675" b="1"/>
            </a:lvl3pPr>
            <a:lvl4pPr marL="514350" indent="0">
              <a:buNone/>
              <a:defRPr sz="600" b="1"/>
            </a:lvl4pPr>
            <a:lvl5pPr marL="685800" indent="0">
              <a:buNone/>
              <a:defRPr sz="600" b="1"/>
            </a:lvl5pPr>
            <a:lvl6pPr marL="857250" indent="0">
              <a:buNone/>
              <a:defRPr sz="600" b="1"/>
            </a:lvl6pPr>
            <a:lvl7pPr marL="1028700" indent="0">
              <a:buNone/>
              <a:defRPr sz="600" b="1"/>
            </a:lvl7pPr>
            <a:lvl8pPr marL="1200150" indent="0">
              <a:buNone/>
              <a:defRPr sz="600" b="1"/>
            </a:lvl8pPr>
            <a:lvl9pPr marL="1371600" indent="0">
              <a:buNone/>
              <a:defRPr sz="600" b="1"/>
            </a:lvl9pPr>
          </a:lstStyle>
          <a:p>
            <a:pPr lvl="0"/>
            <a:r>
              <a:rPr lang="en-US"/>
              <a:t>Click to edit Master text styles</a:t>
            </a:r>
          </a:p>
        </p:txBody>
      </p:sp>
      <p:sp>
        <p:nvSpPr>
          <p:cNvPr id="4" name="Content Placeholder 3"/>
          <p:cNvSpPr>
            <a:spLocks noGrp="1"/>
          </p:cNvSpPr>
          <p:nvPr>
            <p:ph sz="half" idx="2"/>
          </p:nvPr>
        </p:nvSpPr>
        <p:spPr>
          <a:xfrm>
            <a:off x="171450" y="2094325"/>
            <a:ext cx="1515071" cy="3804944"/>
          </a:xfrm>
        </p:spPr>
        <p:txBody>
          <a:bodyPr/>
          <a:lstStyle>
            <a:lvl1pPr>
              <a:defRPr sz="900"/>
            </a:lvl1pPr>
            <a:lvl2pPr>
              <a:defRPr sz="750"/>
            </a:lvl2pPr>
            <a:lvl3pPr>
              <a:defRPr sz="675"/>
            </a:lvl3pPr>
            <a:lvl4pPr>
              <a:defRPr sz="600"/>
            </a:lvl4pPr>
            <a:lvl5pPr>
              <a:defRPr sz="600"/>
            </a:lvl5pPr>
            <a:lvl6pPr>
              <a:defRPr sz="600"/>
            </a:lvl6pPr>
            <a:lvl7pPr>
              <a:defRPr sz="600"/>
            </a:lvl7pPr>
            <a:lvl8pPr>
              <a:defRPr sz="600"/>
            </a:lvl8pPr>
            <a:lvl9pPr>
              <a:defRPr sz="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1741885" y="1478257"/>
            <a:ext cx="1515666" cy="616067"/>
          </a:xfrm>
        </p:spPr>
        <p:txBody>
          <a:bodyPr anchor="b"/>
          <a:lstStyle>
            <a:lvl1pPr marL="0" indent="0">
              <a:buNone/>
              <a:defRPr sz="900" b="1"/>
            </a:lvl1pPr>
            <a:lvl2pPr marL="171450" indent="0">
              <a:buNone/>
              <a:defRPr sz="750" b="1"/>
            </a:lvl2pPr>
            <a:lvl3pPr marL="342900" indent="0">
              <a:buNone/>
              <a:defRPr sz="675" b="1"/>
            </a:lvl3pPr>
            <a:lvl4pPr marL="514350" indent="0">
              <a:buNone/>
              <a:defRPr sz="600" b="1"/>
            </a:lvl4pPr>
            <a:lvl5pPr marL="685800" indent="0">
              <a:buNone/>
              <a:defRPr sz="600" b="1"/>
            </a:lvl5pPr>
            <a:lvl6pPr marL="857250" indent="0">
              <a:buNone/>
              <a:defRPr sz="600" b="1"/>
            </a:lvl6pPr>
            <a:lvl7pPr marL="1028700" indent="0">
              <a:buNone/>
              <a:defRPr sz="600" b="1"/>
            </a:lvl7pPr>
            <a:lvl8pPr marL="1200150" indent="0">
              <a:buNone/>
              <a:defRPr sz="600" b="1"/>
            </a:lvl8pPr>
            <a:lvl9pPr marL="1371600" indent="0">
              <a:buNone/>
              <a:defRPr sz="600" b="1"/>
            </a:lvl9pPr>
          </a:lstStyle>
          <a:p>
            <a:pPr lvl="0"/>
            <a:r>
              <a:rPr lang="en-US"/>
              <a:t>Click to edit Master text styles</a:t>
            </a:r>
          </a:p>
        </p:txBody>
      </p:sp>
      <p:sp>
        <p:nvSpPr>
          <p:cNvPr id="6" name="Content Placeholder 5"/>
          <p:cNvSpPr>
            <a:spLocks noGrp="1"/>
          </p:cNvSpPr>
          <p:nvPr>
            <p:ph sz="quarter" idx="4"/>
          </p:nvPr>
        </p:nvSpPr>
        <p:spPr>
          <a:xfrm>
            <a:off x="1741885" y="2094325"/>
            <a:ext cx="1515666" cy="3804944"/>
          </a:xfrm>
        </p:spPr>
        <p:txBody>
          <a:bodyPr/>
          <a:lstStyle>
            <a:lvl1pPr>
              <a:defRPr sz="900"/>
            </a:lvl1pPr>
            <a:lvl2pPr>
              <a:defRPr sz="750"/>
            </a:lvl2pPr>
            <a:lvl3pPr>
              <a:defRPr sz="675"/>
            </a:lvl3pPr>
            <a:lvl4pPr>
              <a:defRPr sz="600"/>
            </a:lvl4pPr>
            <a:lvl5pPr>
              <a:defRPr sz="600"/>
            </a:lvl5pPr>
            <a:lvl6pPr>
              <a:defRPr sz="600"/>
            </a:lvl6pPr>
            <a:lvl7pPr>
              <a:defRPr sz="600"/>
            </a:lvl7pPr>
            <a:lvl8pPr>
              <a:defRPr sz="600"/>
            </a:lvl8pPr>
            <a:lvl9pPr>
              <a:defRPr sz="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10/22/2024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‹nº›</a:t>
            </a:fld>
            <a:endParaRPr lang="en-US"/>
          </a:p>
        </p:txBody>
      </p:sp>
    </p:spTree>
    <p:extLst>
      <p:ext uri="{BB962C8B-B14F-4D97-AF65-F5344CB8AC3E}">
        <p14:creationId xmlns:p14="http://schemas.microsoft.com/office/powerpoint/2010/main" val="367352200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10/22/2024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‹nº›</a:t>
            </a:fld>
            <a:endParaRPr lang="en-US"/>
          </a:p>
        </p:txBody>
      </p:sp>
    </p:spTree>
    <p:extLst>
      <p:ext uri="{BB962C8B-B14F-4D97-AF65-F5344CB8AC3E}">
        <p14:creationId xmlns:p14="http://schemas.microsoft.com/office/powerpoint/2010/main" val="388384132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10/22/2024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‹nº›</a:t>
            </a:fld>
            <a:endParaRPr lang="en-US"/>
          </a:p>
        </p:txBody>
      </p:sp>
    </p:spTree>
    <p:extLst>
      <p:ext uri="{BB962C8B-B14F-4D97-AF65-F5344CB8AC3E}">
        <p14:creationId xmlns:p14="http://schemas.microsoft.com/office/powerpoint/2010/main" val="343300341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1450" y="262938"/>
            <a:ext cx="1128118" cy="1119011"/>
          </a:xfrm>
        </p:spPr>
        <p:txBody>
          <a:bodyPr anchor="b"/>
          <a:lstStyle>
            <a:lvl1pPr algn="l">
              <a:defRPr sz="750" b="1"/>
            </a:lvl1pPr>
          </a:lstStyle>
          <a:p>
            <a:r>
              <a:rPr lang="en-US"/>
              <a:t>Click to edit Master title style</a:t>
            </a:r>
          </a:p>
        </p:txBody>
      </p:sp>
      <p:sp>
        <p:nvSpPr>
          <p:cNvPr id="3" name="Content Placeholder 2"/>
          <p:cNvSpPr>
            <a:spLocks noGrp="1"/>
          </p:cNvSpPr>
          <p:nvPr>
            <p:ph idx="1"/>
          </p:nvPr>
        </p:nvSpPr>
        <p:spPr>
          <a:xfrm>
            <a:off x="1340644" y="262938"/>
            <a:ext cx="1916906" cy="5636332"/>
          </a:xfrm>
        </p:spPr>
        <p:txBody>
          <a:bodyPr/>
          <a:lstStyle>
            <a:lvl1pPr>
              <a:defRPr sz="1200"/>
            </a:lvl1pPr>
            <a:lvl2pPr>
              <a:defRPr sz="1050"/>
            </a:lvl2pPr>
            <a:lvl3pPr>
              <a:defRPr sz="900"/>
            </a:lvl3pPr>
            <a:lvl4pPr>
              <a:defRPr sz="750"/>
            </a:lvl4pPr>
            <a:lvl5pPr>
              <a:defRPr sz="750"/>
            </a:lvl5pPr>
            <a:lvl6pPr>
              <a:defRPr sz="750"/>
            </a:lvl6pPr>
            <a:lvl7pPr>
              <a:defRPr sz="750"/>
            </a:lvl7pPr>
            <a:lvl8pPr>
              <a:defRPr sz="750"/>
            </a:lvl8pPr>
            <a:lvl9pPr>
              <a:defRPr sz="7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71450" y="1381948"/>
            <a:ext cx="1128118" cy="4517321"/>
          </a:xfrm>
        </p:spPr>
        <p:txBody>
          <a:bodyPr/>
          <a:lstStyle>
            <a:lvl1pPr marL="0" indent="0">
              <a:buNone/>
              <a:defRPr sz="525"/>
            </a:lvl1pPr>
            <a:lvl2pPr marL="171450" indent="0">
              <a:buNone/>
              <a:defRPr sz="450"/>
            </a:lvl2pPr>
            <a:lvl3pPr marL="342900" indent="0">
              <a:buNone/>
              <a:defRPr sz="375"/>
            </a:lvl3pPr>
            <a:lvl4pPr marL="514350" indent="0">
              <a:buNone/>
              <a:defRPr sz="338"/>
            </a:lvl4pPr>
            <a:lvl5pPr marL="685800" indent="0">
              <a:buNone/>
              <a:defRPr sz="338"/>
            </a:lvl5pPr>
            <a:lvl6pPr marL="857250" indent="0">
              <a:buNone/>
              <a:defRPr sz="338"/>
            </a:lvl6pPr>
            <a:lvl7pPr marL="1028700" indent="0">
              <a:buNone/>
              <a:defRPr sz="338"/>
            </a:lvl7pPr>
            <a:lvl8pPr marL="1200150" indent="0">
              <a:buNone/>
              <a:defRPr sz="338"/>
            </a:lvl8pPr>
            <a:lvl9pPr marL="1371600" indent="0">
              <a:buNone/>
              <a:defRPr sz="338"/>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10/22/2024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‹nº›</a:t>
            </a:fld>
            <a:endParaRPr lang="en-US"/>
          </a:p>
        </p:txBody>
      </p:sp>
    </p:spTree>
    <p:extLst>
      <p:ext uri="{BB962C8B-B14F-4D97-AF65-F5344CB8AC3E}">
        <p14:creationId xmlns:p14="http://schemas.microsoft.com/office/powerpoint/2010/main" val="335177968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2108" y="4622801"/>
            <a:ext cx="2057400" cy="545748"/>
          </a:xfrm>
        </p:spPr>
        <p:txBody>
          <a:bodyPr anchor="b"/>
          <a:lstStyle>
            <a:lvl1pPr algn="l">
              <a:defRPr sz="750" b="1"/>
            </a:lvl1pPr>
          </a:lstStyle>
          <a:p>
            <a:r>
              <a:rPr lang="en-US"/>
              <a:t>Click to edit Master title style</a:t>
            </a:r>
          </a:p>
        </p:txBody>
      </p:sp>
      <p:sp>
        <p:nvSpPr>
          <p:cNvPr id="3" name="Picture Placeholder 2"/>
          <p:cNvSpPr>
            <a:spLocks noGrp="1"/>
          </p:cNvSpPr>
          <p:nvPr>
            <p:ph type="pic" idx="1"/>
          </p:nvPr>
        </p:nvSpPr>
        <p:spPr>
          <a:xfrm>
            <a:off x="672108" y="590081"/>
            <a:ext cx="2057400" cy="3962400"/>
          </a:xfrm>
        </p:spPr>
        <p:txBody>
          <a:bodyPr/>
          <a:lstStyle>
            <a:lvl1pPr marL="0" indent="0">
              <a:buNone/>
              <a:defRPr sz="1200"/>
            </a:lvl1pPr>
            <a:lvl2pPr marL="171450" indent="0">
              <a:buNone/>
              <a:defRPr sz="1050"/>
            </a:lvl2pPr>
            <a:lvl3pPr marL="342900" indent="0">
              <a:buNone/>
              <a:defRPr sz="900"/>
            </a:lvl3pPr>
            <a:lvl4pPr marL="514350" indent="0">
              <a:buNone/>
              <a:defRPr sz="750"/>
            </a:lvl4pPr>
            <a:lvl5pPr marL="685800" indent="0">
              <a:buNone/>
              <a:defRPr sz="750"/>
            </a:lvl5pPr>
            <a:lvl6pPr marL="857250" indent="0">
              <a:buNone/>
              <a:defRPr sz="750"/>
            </a:lvl6pPr>
            <a:lvl7pPr marL="1028700" indent="0">
              <a:buNone/>
              <a:defRPr sz="750"/>
            </a:lvl7pPr>
            <a:lvl8pPr marL="1200150" indent="0">
              <a:buNone/>
              <a:defRPr sz="750"/>
            </a:lvl8pPr>
            <a:lvl9pPr marL="1371600" indent="0">
              <a:buNone/>
              <a:defRPr sz="750"/>
            </a:lvl9pPr>
          </a:lstStyle>
          <a:p>
            <a:endParaRPr lang="en-US"/>
          </a:p>
        </p:txBody>
      </p:sp>
      <p:sp>
        <p:nvSpPr>
          <p:cNvPr id="4" name="Text Placeholder 3"/>
          <p:cNvSpPr>
            <a:spLocks noGrp="1"/>
          </p:cNvSpPr>
          <p:nvPr>
            <p:ph type="body" sz="half" idx="2"/>
          </p:nvPr>
        </p:nvSpPr>
        <p:spPr>
          <a:xfrm>
            <a:off x="672108" y="5168549"/>
            <a:ext cx="2057400" cy="775052"/>
          </a:xfrm>
        </p:spPr>
        <p:txBody>
          <a:bodyPr/>
          <a:lstStyle>
            <a:lvl1pPr marL="0" indent="0">
              <a:buNone/>
              <a:defRPr sz="525"/>
            </a:lvl1pPr>
            <a:lvl2pPr marL="171450" indent="0">
              <a:buNone/>
              <a:defRPr sz="450"/>
            </a:lvl2pPr>
            <a:lvl3pPr marL="342900" indent="0">
              <a:buNone/>
              <a:defRPr sz="375"/>
            </a:lvl3pPr>
            <a:lvl4pPr marL="514350" indent="0">
              <a:buNone/>
              <a:defRPr sz="338"/>
            </a:lvl4pPr>
            <a:lvl5pPr marL="685800" indent="0">
              <a:buNone/>
              <a:defRPr sz="338"/>
            </a:lvl5pPr>
            <a:lvl6pPr marL="857250" indent="0">
              <a:buNone/>
              <a:defRPr sz="338"/>
            </a:lvl6pPr>
            <a:lvl7pPr marL="1028700" indent="0">
              <a:buNone/>
              <a:defRPr sz="338"/>
            </a:lvl7pPr>
            <a:lvl8pPr marL="1200150" indent="0">
              <a:buNone/>
              <a:defRPr sz="338"/>
            </a:lvl8pPr>
            <a:lvl9pPr marL="1371600" indent="0">
              <a:buNone/>
              <a:defRPr sz="338"/>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10/22/2024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‹nº›</a:t>
            </a:fld>
            <a:endParaRPr lang="en-US"/>
          </a:p>
        </p:txBody>
      </p:sp>
    </p:spTree>
    <p:extLst>
      <p:ext uri="{BB962C8B-B14F-4D97-AF65-F5344CB8AC3E}">
        <p14:creationId xmlns:p14="http://schemas.microsoft.com/office/powerpoint/2010/main" val="11742883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omente Título">
  <p:cSld name="Somente Título">
    <p:bg>
      <p:bgPr>
        <a:solidFill>
          <a:schemeClr val="lt1"/>
        </a:solidFill>
        <a:effectLst/>
      </p:bgPr>
    </p:bg>
    <p:spTree>
      <p:nvGrpSpPr>
        <p:cNvPr id="1" name="Shape 17"/>
        <p:cNvGrpSpPr/>
        <p:nvPr/>
      </p:nvGrpSpPr>
      <p:grpSpPr>
        <a:xfrm>
          <a:off x="0" y="0"/>
          <a:ext cx="0" cy="0"/>
          <a:chOff x="0" y="0"/>
          <a:chExt cx="0" cy="0"/>
        </a:xfrm>
      </p:grpSpPr>
      <p:pic>
        <p:nvPicPr>
          <p:cNvPr id="16" name="Gráfico 15">
            <a:extLst>
              <a:ext uri="{FF2B5EF4-FFF2-40B4-BE49-F238E27FC236}">
                <a16:creationId xmlns:a16="http://schemas.microsoft.com/office/drawing/2014/main" id="{798217D9-6083-3044-BFCC-5C474F4AC20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651838" y="363433"/>
            <a:ext cx="1030462" cy="474161"/>
          </a:xfrm>
          <a:prstGeom prst="rect">
            <a:avLst/>
          </a:prstGeom>
        </p:spPr>
      </p:pic>
    </p:spTree>
  </p:cSld>
  <p:clrMapOvr>
    <a:masterClrMapping/>
  </p:clrMapOvr>
  <p:transition spd="slow">
    <p:push/>
  </p:transition>
  <p:extLst>
    <p:ext uri="{DCECCB84-F9BA-43D5-87BE-67443E8EF086}">
      <p15:sldGuideLst xmlns:p15="http://schemas.microsoft.com/office/powerpoint/2012/main">
        <p15:guide id="1" orient="horz" pos="3120" userDrawn="1">
          <p15:clr>
            <a:srgbClr val="FBAE40"/>
          </p15:clr>
        </p15:guide>
        <p15:guide id="2" pos="2160"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extLst>
      <p:ext uri="{BB962C8B-B14F-4D97-AF65-F5344CB8AC3E}">
        <p14:creationId xmlns:p14="http://schemas.microsoft.com/office/powerpoint/2010/main" val="350291522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2486025" y="264467"/>
            <a:ext cx="771525" cy="563480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71450" y="264467"/>
            <a:ext cx="2257425" cy="563480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extLst>
      <p:ext uri="{BB962C8B-B14F-4D97-AF65-F5344CB8AC3E}">
        <p14:creationId xmlns:p14="http://schemas.microsoft.com/office/powerpoint/2010/main" val="8864914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ítulo e Conteúdo" type="obj">
  <p:cSld name="OBJECT">
    <p:spTree>
      <p:nvGrpSpPr>
        <p:cNvPr id="1" name="Shape 19"/>
        <p:cNvGrpSpPr/>
        <p:nvPr/>
      </p:nvGrpSpPr>
      <p:grpSpPr>
        <a:xfrm>
          <a:off x="0" y="0"/>
          <a:ext cx="0" cy="0"/>
          <a:chOff x="0" y="0"/>
          <a:chExt cx="0" cy="0"/>
        </a:xfrm>
      </p:grpSpPr>
      <p:sp>
        <p:nvSpPr>
          <p:cNvPr id="20" name="Google Shape;20;p20"/>
          <p:cNvSpPr txBox="1">
            <a:spLocks noGrp="1"/>
          </p:cNvSpPr>
          <p:nvPr>
            <p:ph type="title"/>
          </p:nvPr>
        </p:nvSpPr>
        <p:spPr>
          <a:xfrm>
            <a:off x="471488" y="527403"/>
            <a:ext cx="5915025" cy="191470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1" name="Google Shape;21;p20"/>
          <p:cNvSpPr txBox="1">
            <a:spLocks noGrp="1"/>
          </p:cNvSpPr>
          <p:nvPr>
            <p:ph type="body" idx="1"/>
          </p:nvPr>
        </p:nvSpPr>
        <p:spPr>
          <a:xfrm>
            <a:off x="471488" y="2637014"/>
            <a:ext cx="5915025" cy="6285267"/>
          </a:xfrm>
          <a:prstGeom prst="rect">
            <a:avLst/>
          </a:prstGeom>
          <a:noFill/>
          <a:ln>
            <a:noFill/>
          </a:ln>
        </p:spPr>
        <p:txBody>
          <a:bodyPr spcFirstLastPara="1" wrap="square" lIns="91425" tIns="45700" rIns="91425" bIns="45700" anchor="t" anchorCtr="0">
            <a:normAutofit/>
          </a:bodyPr>
          <a:lstStyle>
            <a:lvl1pPr marL="257175" lvl="0" indent="-192881" algn="l">
              <a:lnSpc>
                <a:spcPct val="90000"/>
              </a:lnSpc>
              <a:spcBef>
                <a:spcPts val="563"/>
              </a:spcBef>
              <a:spcAft>
                <a:spcPts val="0"/>
              </a:spcAft>
              <a:buClr>
                <a:schemeClr val="dk1"/>
              </a:buClr>
              <a:buSzPts val="1800"/>
              <a:buChar char="•"/>
              <a:defRPr/>
            </a:lvl1pPr>
            <a:lvl2pPr marL="514350" lvl="1" indent="-192881" algn="l">
              <a:lnSpc>
                <a:spcPct val="90000"/>
              </a:lnSpc>
              <a:spcBef>
                <a:spcPts val="281"/>
              </a:spcBef>
              <a:spcAft>
                <a:spcPts val="0"/>
              </a:spcAft>
              <a:buClr>
                <a:schemeClr val="dk1"/>
              </a:buClr>
              <a:buSzPts val="1800"/>
              <a:buChar char="•"/>
              <a:defRPr/>
            </a:lvl2pPr>
            <a:lvl3pPr marL="771525" lvl="2" indent="-192881" algn="l">
              <a:lnSpc>
                <a:spcPct val="90000"/>
              </a:lnSpc>
              <a:spcBef>
                <a:spcPts val="281"/>
              </a:spcBef>
              <a:spcAft>
                <a:spcPts val="0"/>
              </a:spcAft>
              <a:buClr>
                <a:schemeClr val="dk1"/>
              </a:buClr>
              <a:buSzPts val="1800"/>
              <a:buChar char="•"/>
              <a:defRPr/>
            </a:lvl3pPr>
            <a:lvl4pPr marL="1028700" lvl="3" indent="-192881" algn="l">
              <a:lnSpc>
                <a:spcPct val="90000"/>
              </a:lnSpc>
              <a:spcBef>
                <a:spcPts val="281"/>
              </a:spcBef>
              <a:spcAft>
                <a:spcPts val="0"/>
              </a:spcAft>
              <a:buClr>
                <a:schemeClr val="dk1"/>
              </a:buClr>
              <a:buSzPts val="1800"/>
              <a:buChar char="•"/>
              <a:defRPr/>
            </a:lvl4pPr>
            <a:lvl5pPr marL="1285875" lvl="4" indent="-192881" algn="l">
              <a:lnSpc>
                <a:spcPct val="90000"/>
              </a:lnSpc>
              <a:spcBef>
                <a:spcPts val="281"/>
              </a:spcBef>
              <a:spcAft>
                <a:spcPts val="0"/>
              </a:spcAft>
              <a:buClr>
                <a:schemeClr val="dk1"/>
              </a:buClr>
              <a:buSzPts val="1800"/>
              <a:buChar char="•"/>
              <a:defRPr/>
            </a:lvl5pPr>
            <a:lvl6pPr marL="1543050" lvl="5" indent="-192881" algn="l">
              <a:lnSpc>
                <a:spcPct val="90000"/>
              </a:lnSpc>
              <a:spcBef>
                <a:spcPts val="281"/>
              </a:spcBef>
              <a:spcAft>
                <a:spcPts val="0"/>
              </a:spcAft>
              <a:buClr>
                <a:schemeClr val="dk1"/>
              </a:buClr>
              <a:buSzPts val="1800"/>
              <a:buChar char="•"/>
              <a:defRPr/>
            </a:lvl6pPr>
            <a:lvl7pPr marL="1800225" lvl="6" indent="-192881" algn="l">
              <a:lnSpc>
                <a:spcPct val="90000"/>
              </a:lnSpc>
              <a:spcBef>
                <a:spcPts val="281"/>
              </a:spcBef>
              <a:spcAft>
                <a:spcPts val="0"/>
              </a:spcAft>
              <a:buClr>
                <a:schemeClr val="dk1"/>
              </a:buClr>
              <a:buSzPts val="1800"/>
              <a:buChar char="•"/>
              <a:defRPr/>
            </a:lvl7pPr>
            <a:lvl8pPr marL="2057400" lvl="7" indent="-192881" algn="l">
              <a:lnSpc>
                <a:spcPct val="90000"/>
              </a:lnSpc>
              <a:spcBef>
                <a:spcPts val="281"/>
              </a:spcBef>
              <a:spcAft>
                <a:spcPts val="0"/>
              </a:spcAft>
              <a:buClr>
                <a:schemeClr val="dk1"/>
              </a:buClr>
              <a:buSzPts val="1800"/>
              <a:buChar char="•"/>
              <a:defRPr/>
            </a:lvl8pPr>
            <a:lvl9pPr marL="2314575" lvl="8" indent="-192881" algn="l">
              <a:lnSpc>
                <a:spcPct val="90000"/>
              </a:lnSpc>
              <a:spcBef>
                <a:spcPts val="281"/>
              </a:spcBef>
              <a:spcAft>
                <a:spcPts val="0"/>
              </a:spcAft>
              <a:buClr>
                <a:schemeClr val="dk1"/>
              </a:buClr>
              <a:buSzPts val="1800"/>
              <a:buChar char="•"/>
              <a:defRPr/>
            </a:lvl9pPr>
          </a:lstStyle>
          <a:p>
            <a:endParaRPr/>
          </a:p>
        </p:txBody>
      </p:sp>
      <p:sp>
        <p:nvSpPr>
          <p:cNvPr id="22" name="Google Shape;22;p20"/>
          <p:cNvSpPr txBox="1">
            <a:spLocks noGrp="1"/>
          </p:cNvSpPr>
          <p:nvPr>
            <p:ph type="dt" idx="10"/>
          </p:nvPr>
        </p:nvSpPr>
        <p:spPr>
          <a:xfrm>
            <a:off x="471488" y="9181396"/>
            <a:ext cx="1543050" cy="527403"/>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 name="Google Shape;23;p20"/>
          <p:cNvSpPr txBox="1">
            <a:spLocks noGrp="1"/>
          </p:cNvSpPr>
          <p:nvPr>
            <p:ph type="ftr" idx="11"/>
          </p:nvPr>
        </p:nvSpPr>
        <p:spPr>
          <a:xfrm>
            <a:off x="2271713" y="9181396"/>
            <a:ext cx="2314575" cy="527403"/>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4" name="Google Shape;24;p20"/>
          <p:cNvSpPr txBox="1">
            <a:spLocks noGrp="1"/>
          </p:cNvSpPr>
          <p:nvPr>
            <p:ph type="sldNum" idx="12"/>
          </p:nvPr>
        </p:nvSpPr>
        <p:spPr>
          <a:xfrm>
            <a:off x="4843463" y="9181396"/>
            <a:ext cx="1543050" cy="527403"/>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675"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675"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675"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675"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675"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675"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675"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675"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675" b="0" i="0" u="none" strike="noStrike" cap="none">
                <a:solidFill>
                  <a:srgbClr val="888888"/>
                </a:solidFill>
                <a:latin typeface="Calibri"/>
                <a:ea typeface="Calibri"/>
                <a:cs typeface="Calibri"/>
                <a:sym typeface="Calibri"/>
              </a:defRPr>
            </a:lvl9pPr>
          </a:lstStyle>
          <a:p>
            <a:fld id="{00000000-1234-1234-1234-123412341234}" type="slidenum">
              <a:rPr lang="en-US" smtClean="0"/>
              <a:pPr/>
              <a:t>‹nº›</a:t>
            </a:fld>
            <a:endParaRPr lang="en-US"/>
          </a:p>
        </p:txBody>
      </p:sp>
    </p:spTree>
  </p:cSld>
  <p:clrMapOvr>
    <a:masterClrMapping/>
  </p:clrMapOvr>
  <p:transition spd="slow">
    <p:push/>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Cabeçalho da Seção" type="secHead">
  <p:cSld name="SECTION_HEADER">
    <p:spTree>
      <p:nvGrpSpPr>
        <p:cNvPr id="1" name="Shape 25"/>
        <p:cNvGrpSpPr/>
        <p:nvPr/>
      </p:nvGrpSpPr>
      <p:grpSpPr>
        <a:xfrm>
          <a:off x="0" y="0"/>
          <a:ext cx="0" cy="0"/>
          <a:chOff x="0" y="0"/>
          <a:chExt cx="0" cy="0"/>
        </a:xfrm>
      </p:grpSpPr>
      <p:sp>
        <p:nvSpPr>
          <p:cNvPr id="26" name="Google Shape;26;p21"/>
          <p:cNvSpPr txBox="1">
            <a:spLocks noGrp="1"/>
          </p:cNvSpPr>
          <p:nvPr>
            <p:ph type="title"/>
          </p:nvPr>
        </p:nvSpPr>
        <p:spPr>
          <a:xfrm>
            <a:off x="467916" y="2469623"/>
            <a:ext cx="5915025" cy="4120621"/>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3375"/>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7" name="Google Shape;27;p21"/>
          <p:cNvSpPr txBox="1">
            <a:spLocks noGrp="1"/>
          </p:cNvSpPr>
          <p:nvPr>
            <p:ph type="body" idx="1"/>
          </p:nvPr>
        </p:nvSpPr>
        <p:spPr>
          <a:xfrm>
            <a:off x="467916" y="6629226"/>
            <a:ext cx="5915025" cy="2166936"/>
          </a:xfrm>
          <a:prstGeom prst="rect">
            <a:avLst/>
          </a:prstGeom>
          <a:noFill/>
          <a:ln>
            <a:noFill/>
          </a:ln>
        </p:spPr>
        <p:txBody>
          <a:bodyPr spcFirstLastPara="1" wrap="square" lIns="91425" tIns="45700" rIns="91425" bIns="45700" anchor="t" anchorCtr="0">
            <a:normAutofit/>
          </a:bodyPr>
          <a:lstStyle>
            <a:lvl1pPr marL="257175" lvl="0" indent="-128588" algn="l">
              <a:lnSpc>
                <a:spcPct val="90000"/>
              </a:lnSpc>
              <a:spcBef>
                <a:spcPts val="563"/>
              </a:spcBef>
              <a:spcAft>
                <a:spcPts val="0"/>
              </a:spcAft>
              <a:buClr>
                <a:srgbClr val="888888"/>
              </a:buClr>
              <a:buSzPts val="2400"/>
              <a:buNone/>
              <a:defRPr sz="1350">
                <a:solidFill>
                  <a:srgbClr val="888888"/>
                </a:solidFill>
              </a:defRPr>
            </a:lvl1pPr>
            <a:lvl2pPr marL="514350" lvl="1" indent="-128588" algn="l">
              <a:lnSpc>
                <a:spcPct val="90000"/>
              </a:lnSpc>
              <a:spcBef>
                <a:spcPts val="281"/>
              </a:spcBef>
              <a:spcAft>
                <a:spcPts val="0"/>
              </a:spcAft>
              <a:buClr>
                <a:srgbClr val="888888"/>
              </a:buClr>
              <a:buSzPts val="2000"/>
              <a:buNone/>
              <a:defRPr sz="1125">
                <a:solidFill>
                  <a:srgbClr val="888888"/>
                </a:solidFill>
              </a:defRPr>
            </a:lvl2pPr>
            <a:lvl3pPr marL="771525" lvl="2" indent="-128588" algn="l">
              <a:lnSpc>
                <a:spcPct val="90000"/>
              </a:lnSpc>
              <a:spcBef>
                <a:spcPts val="281"/>
              </a:spcBef>
              <a:spcAft>
                <a:spcPts val="0"/>
              </a:spcAft>
              <a:buClr>
                <a:srgbClr val="888888"/>
              </a:buClr>
              <a:buSzPts val="1800"/>
              <a:buNone/>
              <a:defRPr sz="1013">
                <a:solidFill>
                  <a:srgbClr val="888888"/>
                </a:solidFill>
              </a:defRPr>
            </a:lvl3pPr>
            <a:lvl4pPr marL="1028700" lvl="3" indent="-128588" algn="l">
              <a:lnSpc>
                <a:spcPct val="90000"/>
              </a:lnSpc>
              <a:spcBef>
                <a:spcPts val="281"/>
              </a:spcBef>
              <a:spcAft>
                <a:spcPts val="0"/>
              </a:spcAft>
              <a:buClr>
                <a:srgbClr val="888888"/>
              </a:buClr>
              <a:buSzPts val="1600"/>
              <a:buNone/>
              <a:defRPr sz="900">
                <a:solidFill>
                  <a:srgbClr val="888888"/>
                </a:solidFill>
              </a:defRPr>
            </a:lvl4pPr>
            <a:lvl5pPr marL="1285875" lvl="4" indent="-128588" algn="l">
              <a:lnSpc>
                <a:spcPct val="90000"/>
              </a:lnSpc>
              <a:spcBef>
                <a:spcPts val="281"/>
              </a:spcBef>
              <a:spcAft>
                <a:spcPts val="0"/>
              </a:spcAft>
              <a:buClr>
                <a:srgbClr val="888888"/>
              </a:buClr>
              <a:buSzPts val="1600"/>
              <a:buNone/>
              <a:defRPr sz="900">
                <a:solidFill>
                  <a:srgbClr val="888888"/>
                </a:solidFill>
              </a:defRPr>
            </a:lvl5pPr>
            <a:lvl6pPr marL="1543050" lvl="5" indent="-128588" algn="l">
              <a:lnSpc>
                <a:spcPct val="90000"/>
              </a:lnSpc>
              <a:spcBef>
                <a:spcPts val="281"/>
              </a:spcBef>
              <a:spcAft>
                <a:spcPts val="0"/>
              </a:spcAft>
              <a:buClr>
                <a:srgbClr val="888888"/>
              </a:buClr>
              <a:buSzPts val="1600"/>
              <a:buNone/>
              <a:defRPr sz="900">
                <a:solidFill>
                  <a:srgbClr val="888888"/>
                </a:solidFill>
              </a:defRPr>
            </a:lvl6pPr>
            <a:lvl7pPr marL="1800225" lvl="6" indent="-128588" algn="l">
              <a:lnSpc>
                <a:spcPct val="90000"/>
              </a:lnSpc>
              <a:spcBef>
                <a:spcPts val="281"/>
              </a:spcBef>
              <a:spcAft>
                <a:spcPts val="0"/>
              </a:spcAft>
              <a:buClr>
                <a:srgbClr val="888888"/>
              </a:buClr>
              <a:buSzPts val="1600"/>
              <a:buNone/>
              <a:defRPr sz="900">
                <a:solidFill>
                  <a:srgbClr val="888888"/>
                </a:solidFill>
              </a:defRPr>
            </a:lvl7pPr>
            <a:lvl8pPr marL="2057400" lvl="7" indent="-128588" algn="l">
              <a:lnSpc>
                <a:spcPct val="90000"/>
              </a:lnSpc>
              <a:spcBef>
                <a:spcPts val="281"/>
              </a:spcBef>
              <a:spcAft>
                <a:spcPts val="0"/>
              </a:spcAft>
              <a:buClr>
                <a:srgbClr val="888888"/>
              </a:buClr>
              <a:buSzPts val="1600"/>
              <a:buNone/>
              <a:defRPr sz="900">
                <a:solidFill>
                  <a:srgbClr val="888888"/>
                </a:solidFill>
              </a:defRPr>
            </a:lvl8pPr>
            <a:lvl9pPr marL="2314575" lvl="8" indent="-128588" algn="l">
              <a:lnSpc>
                <a:spcPct val="90000"/>
              </a:lnSpc>
              <a:spcBef>
                <a:spcPts val="281"/>
              </a:spcBef>
              <a:spcAft>
                <a:spcPts val="0"/>
              </a:spcAft>
              <a:buClr>
                <a:srgbClr val="888888"/>
              </a:buClr>
              <a:buSzPts val="1600"/>
              <a:buNone/>
              <a:defRPr sz="900">
                <a:solidFill>
                  <a:srgbClr val="888888"/>
                </a:solidFill>
              </a:defRPr>
            </a:lvl9pPr>
          </a:lstStyle>
          <a:p>
            <a:endParaRPr/>
          </a:p>
        </p:txBody>
      </p:sp>
      <p:sp>
        <p:nvSpPr>
          <p:cNvPr id="28" name="Google Shape;28;p21"/>
          <p:cNvSpPr txBox="1">
            <a:spLocks noGrp="1"/>
          </p:cNvSpPr>
          <p:nvPr>
            <p:ph type="dt" idx="10"/>
          </p:nvPr>
        </p:nvSpPr>
        <p:spPr>
          <a:xfrm>
            <a:off x="471488" y="9181396"/>
            <a:ext cx="1543050" cy="527403"/>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9" name="Google Shape;29;p21"/>
          <p:cNvSpPr txBox="1">
            <a:spLocks noGrp="1"/>
          </p:cNvSpPr>
          <p:nvPr>
            <p:ph type="ftr" idx="11"/>
          </p:nvPr>
        </p:nvSpPr>
        <p:spPr>
          <a:xfrm>
            <a:off x="2271713" y="9181396"/>
            <a:ext cx="2314575" cy="527403"/>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0" name="Google Shape;30;p21"/>
          <p:cNvSpPr txBox="1">
            <a:spLocks noGrp="1"/>
          </p:cNvSpPr>
          <p:nvPr>
            <p:ph type="sldNum" idx="12"/>
          </p:nvPr>
        </p:nvSpPr>
        <p:spPr>
          <a:xfrm>
            <a:off x="4843463" y="9181396"/>
            <a:ext cx="1543050" cy="527403"/>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675"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675"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675"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675"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675"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675"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675"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675"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675" b="0" i="0" u="none" strike="noStrike" cap="none">
                <a:solidFill>
                  <a:srgbClr val="888888"/>
                </a:solidFill>
                <a:latin typeface="Calibri"/>
                <a:ea typeface="Calibri"/>
                <a:cs typeface="Calibri"/>
                <a:sym typeface="Calibri"/>
              </a:defRPr>
            </a:lvl9pPr>
          </a:lstStyle>
          <a:p>
            <a:fld id="{00000000-1234-1234-1234-123412341234}" type="slidenum">
              <a:rPr lang="en-US" smtClean="0"/>
              <a:pPr/>
              <a:t>‹nº›</a:t>
            </a:fld>
            <a:endParaRPr lang="en-US"/>
          </a:p>
        </p:txBody>
      </p:sp>
    </p:spTree>
  </p:cSld>
  <p:clrMapOvr>
    <a:masterClrMapping/>
  </p:clrMapOvr>
  <p:transition spd="slow">
    <p:push/>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Duas Partes de Conteúdo" type="twoObj">
  <p:cSld name="TWO_OBJECTS">
    <p:spTree>
      <p:nvGrpSpPr>
        <p:cNvPr id="1" name="Shape 31"/>
        <p:cNvGrpSpPr/>
        <p:nvPr/>
      </p:nvGrpSpPr>
      <p:grpSpPr>
        <a:xfrm>
          <a:off x="0" y="0"/>
          <a:ext cx="0" cy="0"/>
          <a:chOff x="0" y="0"/>
          <a:chExt cx="0" cy="0"/>
        </a:xfrm>
      </p:grpSpPr>
      <p:sp>
        <p:nvSpPr>
          <p:cNvPr id="32" name="Google Shape;32;p22"/>
          <p:cNvSpPr txBox="1">
            <a:spLocks noGrp="1"/>
          </p:cNvSpPr>
          <p:nvPr>
            <p:ph type="title"/>
          </p:nvPr>
        </p:nvSpPr>
        <p:spPr>
          <a:xfrm>
            <a:off x="471488" y="527403"/>
            <a:ext cx="5915025" cy="191470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3" name="Google Shape;33;p22"/>
          <p:cNvSpPr txBox="1">
            <a:spLocks noGrp="1"/>
          </p:cNvSpPr>
          <p:nvPr>
            <p:ph type="body" idx="1"/>
          </p:nvPr>
        </p:nvSpPr>
        <p:spPr>
          <a:xfrm>
            <a:off x="471488" y="2637014"/>
            <a:ext cx="2914650" cy="6285267"/>
          </a:xfrm>
          <a:prstGeom prst="rect">
            <a:avLst/>
          </a:prstGeom>
          <a:noFill/>
          <a:ln>
            <a:noFill/>
          </a:ln>
        </p:spPr>
        <p:txBody>
          <a:bodyPr spcFirstLastPara="1" wrap="square" lIns="91425" tIns="45700" rIns="91425" bIns="45700" anchor="t" anchorCtr="0">
            <a:normAutofit/>
          </a:bodyPr>
          <a:lstStyle>
            <a:lvl1pPr marL="257175" lvl="0" indent="-192881" algn="l">
              <a:lnSpc>
                <a:spcPct val="90000"/>
              </a:lnSpc>
              <a:spcBef>
                <a:spcPts val="563"/>
              </a:spcBef>
              <a:spcAft>
                <a:spcPts val="0"/>
              </a:spcAft>
              <a:buClr>
                <a:schemeClr val="dk1"/>
              </a:buClr>
              <a:buSzPts val="1800"/>
              <a:buChar char="•"/>
              <a:defRPr/>
            </a:lvl1pPr>
            <a:lvl2pPr marL="514350" lvl="1" indent="-192881" algn="l">
              <a:lnSpc>
                <a:spcPct val="90000"/>
              </a:lnSpc>
              <a:spcBef>
                <a:spcPts val="281"/>
              </a:spcBef>
              <a:spcAft>
                <a:spcPts val="0"/>
              </a:spcAft>
              <a:buClr>
                <a:schemeClr val="dk1"/>
              </a:buClr>
              <a:buSzPts val="1800"/>
              <a:buChar char="•"/>
              <a:defRPr/>
            </a:lvl2pPr>
            <a:lvl3pPr marL="771525" lvl="2" indent="-192881" algn="l">
              <a:lnSpc>
                <a:spcPct val="90000"/>
              </a:lnSpc>
              <a:spcBef>
                <a:spcPts val="281"/>
              </a:spcBef>
              <a:spcAft>
                <a:spcPts val="0"/>
              </a:spcAft>
              <a:buClr>
                <a:schemeClr val="dk1"/>
              </a:buClr>
              <a:buSzPts val="1800"/>
              <a:buChar char="•"/>
              <a:defRPr/>
            </a:lvl3pPr>
            <a:lvl4pPr marL="1028700" lvl="3" indent="-192881" algn="l">
              <a:lnSpc>
                <a:spcPct val="90000"/>
              </a:lnSpc>
              <a:spcBef>
                <a:spcPts val="281"/>
              </a:spcBef>
              <a:spcAft>
                <a:spcPts val="0"/>
              </a:spcAft>
              <a:buClr>
                <a:schemeClr val="dk1"/>
              </a:buClr>
              <a:buSzPts val="1800"/>
              <a:buChar char="•"/>
              <a:defRPr/>
            </a:lvl4pPr>
            <a:lvl5pPr marL="1285875" lvl="4" indent="-192881" algn="l">
              <a:lnSpc>
                <a:spcPct val="90000"/>
              </a:lnSpc>
              <a:spcBef>
                <a:spcPts val="281"/>
              </a:spcBef>
              <a:spcAft>
                <a:spcPts val="0"/>
              </a:spcAft>
              <a:buClr>
                <a:schemeClr val="dk1"/>
              </a:buClr>
              <a:buSzPts val="1800"/>
              <a:buChar char="•"/>
              <a:defRPr/>
            </a:lvl5pPr>
            <a:lvl6pPr marL="1543050" lvl="5" indent="-192881" algn="l">
              <a:lnSpc>
                <a:spcPct val="90000"/>
              </a:lnSpc>
              <a:spcBef>
                <a:spcPts val="281"/>
              </a:spcBef>
              <a:spcAft>
                <a:spcPts val="0"/>
              </a:spcAft>
              <a:buClr>
                <a:schemeClr val="dk1"/>
              </a:buClr>
              <a:buSzPts val="1800"/>
              <a:buChar char="•"/>
              <a:defRPr/>
            </a:lvl6pPr>
            <a:lvl7pPr marL="1800225" lvl="6" indent="-192881" algn="l">
              <a:lnSpc>
                <a:spcPct val="90000"/>
              </a:lnSpc>
              <a:spcBef>
                <a:spcPts val="281"/>
              </a:spcBef>
              <a:spcAft>
                <a:spcPts val="0"/>
              </a:spcAft>
              <a:buClr>
                <a:schemeClr val="dk1"/>
              </a:buClr>
              <a:buSzPts val="1800"/>
              <a:buChar char="•"/>
              <a:defRPr/>
            </a:lvl7pPr>
            <a:lvl8pPr marL="2057400" lvl="7" indent="-192881" algn="l">
              <a:lnSpc>
                <a:spcPct val="90000"/>
              </a:lnSpc>
              <a:spcBef>
                <a:spcPts val="281"/>
              </a:spcBef>
              <a:spcAft>
                <a:spcPts val="0"/>
              </a:spcAft>
              <a:buClr>
                <a:schemeClr val="dk1"/>
              </a:buClr>
              <a:buSzPts val="1800"/>
              <a:buChar char="•"/>
              <a:defRPr/>
            </a:lvl8pPr>
            <a:lvl9pPr marL="2314575" lvl="8" indent="-192881" algn="l">
              <a:lnSpc>
                <a:spcPct val="90000"/>
              </a:lnSpc>
              <a:spcBef>
                <a:spcPts val="281"/>
              </a:spcBef>
              <a:spcAft>
                <a:spcPts val="0"/>
              </a:spcAft>
              <a:buClr>
                <a:schemeClr val="dk1"/>
              </a:buClr>
              <a:buSzPts val="1800"/>
              <a:buChar char="•"/>
              <a:defRPr/>
            </a:lvl9pPr>
          </a:lstStyle>
          <a:p>
            <a:endParaRPr/>
          </a:p>
        </p:txBody>
      </p:sp>
      <p:sp>
        <p:nvSpPr>
          <p:cNvPr id="34" name="Google Shape;34;p22"/>
          <p:cNvSpPr txBox="1">
            <a:spLocks noGrp="1"/>
          </p:cNvSpPr>
          <p:nvPr>
            <p:ph type="body" idx="2"/>
          </p:nvPr>
        </p:nvSpPr>
        <p:spPr>
          <a:xfrm>
            <a:off x="3471863" y="2637014"/>
            <a:ext cx="2914650" cy="6285267"/>
          </a:xfrm>
          <a:prstGeom prst="rect">
            <a:avLst/>
          </a:prstGeom>
          <a:noFill/>
          <a:ln>
            <a:noFill/>
          </a:ln>
        </p:spPr>
        <p:txBody>
          <a:bodyPr spcFirstLastPara="1" wrap="square" lIns="91425" tIns="45700" rIns="91425" bIns="45700" anchor="t" anchorCtr="0">
            <a:normAutofit/>
          </a:bodyPr>
          <a:lstStyle>
            <a:lvl1pPr marL="257175" lvl="0" indent="-192881" algn="l">
              <a:lnSpc>
                <a:spcPct val="90000"/>
              </a:lnSpc>
              <a:spcBef>
                <a:spcPts val="563"/>
              </a:spcBef>
              <a:spcAft>
                <a:spcPts val="0"/>
              </a:spcAft>
              <a:buClr>
                <a:schemeClr val="dk1"/>
              </a:buClr>
              <a:buSzPts val="1800"/>
              <a:buChar char="•"/>
              <a:defRPr/>
            </a:lvl1pPr>
            <a:lvl2pPr marL="514350" lvl="1" indent="-192881" algn="l">
              <a:lnSpc>
                <a:spcPct val="90000"/>
              </a:lnSpc>
              <a:spcBef>
                <a:spcPts val="281"/>
              </a:spcBef>
              <a:spcAft>
                <a:spcPts val="0"/>
              </a:spcAft>
              <a:buClr>
                <a:schemeClr val="dk1"/>
              </a:buClr>
              <a:buSzPts val="1800"/>
              <a:buChar char="•"/>
              <a:defRPr/>
            </a:lvl2pPr>
            <a:lvl3pPr marL="771525" lvl="2" indent="-192881" algn="l">
              <a:lnSpc>
                <a:spcPct val="90000"/>
              </a:lnSpc>
              <a:spcBef>
                <a:spcPts val="281"/>
              </a:spcBef>
              <a:spcAft>
                <a:spcPts val="0"/>
              </a:spcAft>
              <a:buClr>
                <a:schemeClr val="dk1"/>
              </a:buClr>
              <a:buSzPts val="1800"/>
              <a:buChar char="•"/>
              <a:defRPr/>
            </a:lvl3pPr>
            <a:lvl4pPr marL="1028700" lvl="3" indent="-192881" algn="l">
              <a:lnSpc>
                <a:spcPct val="90000"/>
              </a:lnSpc>
              <a:spcBef>
                <a:spcPts val="281"/>
              </a:spcBef>
              <a:spcAft>
                <a:spcPts val="0"/>
              </a:spcAft>
              <a:buClr>
                <a:schemeClr val="dk1"/>
              </a:buClr>
              <a:buSzPts val="1800"/>
              <a:buChar char="•"/>
              <a:defRPr/>
            </a:lvl4pPr>
            <a:lvl5pPr marL="1285875" lvl="4" indent="-192881" algn="l">
              <a:lnSpc>
                <a:spcPct val="90000"/>
              </a:lnSpc>
              <a:spcBef>
                <a:spcPts val="281"/>
              </a:spcBef>
              <a:spcAft>
                <a:spcPts val="0"/>
              </a:spcAft>
              <a:buClr>
                <a:schemeClr val="dk1"/>
              </a:buClr>
              <a:buSzPts val="1800"/>
              <a:buChar char="•"/>
              <a:defRPr/>
            </a:lvl5pPr>
            <a:lvl6pPr marL="1543050" lvl="5" indent="-192881" algn="l">
              <a:lnSpc>
                <a:spcPct val="90000"/>
              </a:lnSpc>
              <a:spcBef>
                <a:spcPts val="281"/>
              </a:spcBef>
              <a:spcAft>
                <a:spcPts val="0"/>
              </a:spcAft>
              <a:buClr>
                <a:schemeClr val="dk1"/>
              </a:buClr>
              <a:buSzPts val="1800"/>
              <a:buChar char="•"/>
              <a:defRPr/>
            </a:lvl6pPr>
            <a:lvl7pPr marL="1800225" lvl="6" indent="-192881" algn="l">
              <a:lnSpc>
                <a:spcPct val="90000"/>
              </a:lnSpc>
              <a:spcBef>
                <a:spcPts val="281"/>
              </a:spcBef>
              <a:spcAft>
                <a:spcPts val="0"/>
              </a:spcAft>
              <a:buClr>
                <a:schemeClr val="dk1"/>
              </a:buClr>
              <a:buSzPts val="1800"/>
              <a:buChar char="•"/>
              <a:defRPr/>
            </a:lvl7pPr>
            <a:lvl8pPr marL="2057400" lvl="7" indent="-192881" algn="l">
              <a:lnSpc>
                <a:spcPct val="90000"/>
              </a:lnSpc>
              <a:spcBef>
                <a:spcPts val="281"/>
              </a:spcBef>
              <a:spcAft>
                <a:spcPts val="0"/>
              </a:spcAft>
              <a:buClr>
                <a:schemeClr val="dk1"/>
              </a:buClr>
              <a:buSzPts val="1800"/>
              <a:buChar char="•"/>
              <a:defRPr/>
            </a:lvl8pPr>
            <a:lvl9pPr marL="2314575" lvl="8" indent="-192881" algn="l">
              <a:lnSpc>
                <a:spcPct val="90000"/>
              </a:lnSpc>
              <a:spcBef>
                <a:spcPts val="281"/>
              </a:spcBef>
              <a:spcAft>
                <a:spcPts val="0"/>
              </a:spcAft>
              <a:buClr>
                <a:schemeClr val="dk1"/>
              </a:buClr>
              <a:buSzPts val="1800"/>
              <a:buChar char="•"/>
              <a:defRPr/>
            </a:lvl9pPr>
          </a:lstStyle>
          <a:p>
            <a:endParaRPr/>
          </a:p>
        </p:txBody>
      </p:sp>
      <p:sp>
        <p:nvSpPr>
          <p:cNvPr id="35" name="Google Shape;35;p22"/>
          <p:cNvSpPr txBox="1">
            <a:spLocks noGrp="1"/>
          </p:cNvSpPr>
          <p:nvPr>
            <p:ph type="dt" idx="10"/>
          </p:nvPr>
        </p:nvSpPr>
        <p:spPr>
          <a:xfrm>
            <a:off x="471488" y="9181396"/>
            <a:ext cx="1543050" cy="527403"/>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6" name="Google Shape;36;p22"/>
          <p:cNvSpPr txBox="1">
            <a:spLocks noGrp="1"/>
          </p:cNvSpPr>
          <p:nvPr>
            <p:ph type="ftr" idx="11"/>
          </p:nvPr>
        </p:nvSpPr>
        <p:spPr>
          <a:xfrm>
            <a:off x="2271713" y="9181396"/>
            <a:ext cx="2314575" cy="527403"/>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7" name="Google Shape;37;p22"/>
          <p:cNvSpPr txBox="1">
            <a:spLocks noGrp="1"/>
          </p:cNvSpPr>
          <p:nvPr>
            <p:ph type="sldNum" idx="12"/>
          </p:nvPr>
        </p:nvSpPr>
        <p:spPr>
          <a:xfrm>
            <a:off x="4843463" y="9181396"/>
            <a:ext cx="1543050" cy="527403"/>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675"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675"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675"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675"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675"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675"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675"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675"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675" b="0" i="0" u="none" strike="noStrike" cap="none">
                <a:solidFill>
                  <a:srgbClr val="888888"/>
                </a:solidFill>
                <a:latin typeface="Calibri"/>
                <a:ea typeface="Calibri"/>
                <a:cs typeface="Calibri"/>
                <a:sym typeface="Calibri"/>
              </a:defRPr>
            </a:lvl9pPr>
          </a:lstStyle>
          <a:p>
            <a:fld id="{00000000-1234-1234-1234-123412341234}" type="slidenum">
              <a:rPr lang="en-US" smtClean="0"/>
              <a:pPr/>
              <a:t>‹nº›</a:t>
            </a:fld>
            <a:endParaRPr lang="en-US"/>
          </a:p>
        </p:txBody>
      </p:sp>
    </p:spTree>
  </p:cSld>
  <p:clrMapOvr>
    <a:masterClrMapping/>
  </p:clrMapOvr>
  <p:transition spd="slow">
    <p:push/>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ação" type="twoTxTwoObj">
  <p:cSld name="TWO_OBJECTS_WITH_TEXT">
    <p:spTree>
      <p:nvGrpSpPr>
        <p:cNvPr id="1" name="Shape 38"/>
        <p:cNvGrpSpPr/>
        <p:nvPr/>
      </p:nvGrpSpPr>
      <p:grpSpPr>
        <a:xfrm>
          <a:off x="0" y="0"/>
          <a:ext cx="0" cy="0"/>
          <a:chOff x="0" y="0"/>
          <a:chExt cx="0" cy="0"/>
        </a:xfrm>
      </p:grpSpPr>
      <p:sp>
        <p:nvSpPr>
          <p:cNvPr id="39" name="Google Shape;39;p23"/>
          <p:cNvSpPr txBox="1">
            <a:spLocks noGrp="1"/>
          </p:cNvSpPr>
          <p:nvPr>
            <p:ph type="title"/>
          </p:nvPr>
        </p:nvSpPr>
        <p:spPr>
          <a:xfrm>
            <a:off x="472381" y="527403"/>
            <a:ext cx="5915025" cy="191470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0" name="Google Shape;40;p23"/>
          <p:cNvSpPr txBox="1">
            <a:spLocks noGrp="1"/>
          </p:cNvSpPr>
          <p:nvPr>
            <p:ph type="body" idx="1"/>
          </p:nvPr>
        </p:nvSpPr>
        <p:spPr>
          <a:xfrm>
            <a:off x="472381" y="2428346"/>
            <a:ext cx="2901255" cy="1190095"/>
          </a:xfrm>
          <a:prstGeom prst="rect">
            <a:avLst/>
          </a:prstGeom>
          <a:noFill/>
          <a:ln>
            <a:noFill/>
          </a:ln>
        </p:spPr>
        <p:txBody>
          <a:bodyPr spcFirstLastPara="1" wrap="square" lIns="91425" tIns="45700" rIns="91425" bIns="45700" anchor="b" anchorCtr="0">
            <a:normAutofit/>
          </a:bodyPr>
          <a:lstStyle>
            <a:lvl1pPr marL="257175" lvl="0" indent="-128588" algn="l">
              <a:lnSpc>
                <a:spcPct val="90000"/>
              </a:lnSpc>
              <a:spcBef>
                <a:spcPts val="563"/>
              </a:spcBef>
              <a:spcAft>
                <a:spcPts val="0"/>
              </a:spcAft>
              <a:buClr>
                <a:schemeClr val="dk1"/>
              </a:buClr>
              <a:buSzPts val="2400"/>
              <a:buNone/>
              <a:defRPr sz="1350" b="1"/>
            </a:lvl1pPr>
            <a:lvl2pPr marL="514350" lvl="1" indent="-128588" algn="l">
              <a:lnSpc>
                <a:spcPct val="90000"/>
              </a:lnSpc>
              <a:spcBef>
                <a:spcPts val="281"/>
              </a:spcBef>
              <a:spcAft>
                <a:spcPts val="0"/>
              </a:spcAft>
              <a:buClr>
                <a:schemeClr val="dk1"/>
              </a:buClr>
              <a:buSzPts val="2000"/>
              <a:buNone/>
              <a:defRPr sz="1125" b="1"/>
            </a:lvl2pPr>
            <a:lvl3pPr marL="771525" lvl="2" indent="-128588" algn="l">
              <a:lnSpc>
                <a:spcPct val="90000"/>
              </a:lnSpc>
              <a:spcBef>
                <a:spcPts val="281"/>
              </a:spcBef>
              <a:spcAft>
                <a:spcPts val="0"/>
              </a:spcAft>
              <a:buClr>
                <a:schemeClr val="dk1"/>
              </a:buClr>
              <a:buSzPts val="1800"/>
              <a:buNone/>
              <a:defRPr sz="1013" b="1"/>
            </a:lvl3pPr>
            <a:lvl4pPr marL="1028700" lvl="3" indent="-128588" algn="l">
              <a:lnSpc>
                <a:spcPct val="90000"/>
              </a:lnSpc>
              <a:spcBef>
                <a:spcPts val="281"/>
              </a:spcBef>
              <a:spcAft>
                <a:spcPts val="0"/>
              </a:spcAft>
              <a:buClr>
                <a:schemeClr val="dk1"/>
              </a:buClr>
              <a:buSzPts val="1600"/>
              <a:buNone/>
              <a:defRPr sz="900" b="1"/>
            </a:lvl4pPr>
            <a:lvl5pPr marL="1285875" lvl="4" indent="-128588" algn="l">
              <a:lnSpc>
                <a:spcPct val="90000"/>
              </a:lnSpc>
              <a:spcBef>
                <a:spcPts val="281"/>
              </a:spcBef>
              <a:spcAft>
                <a:spcPts val="0"/>
              </a:spcAft>
              <a:buClr>
                <a:schemeClr val="dk1"/>
              </a:buClr>
              <a:buSzPts val="1600"/>
              <a:buNone/>
              <a:defRPr sz="900" b="1"/>
            </a:lvl5pPr>
            <a:lvl6pPr marL="1543050" lvl="5" indent="-128588" algn="l">
              <a:lnSpc>
                <a:spcPct val="90000"/>
              </a:lnSpc>
              <a:spcBef>
                <a:spcPts val="281"/>
              </a:spcBef>
              <a:spcAft>
                <a:spcPts val="0"/>
              </a:spcAft>
              <a:buClr>
                <a:schemeClr val="dk1"/>
              </a:buClr>
              <a:buSzPts val="1600"/>
              <a:buNone/>
              <a:defRPr sz="900" b="1"/>
            </a:lvl6pPr>
            <a:lvl7pPr marL="1800225" lvl="6" indent="-128588" algn="l">
              <a:lnSpc>
                <a:spcPct val="90000"/>
              </a:lnSpc>
              <a:spcBef>
                <a:spcPts val="281"/>
              </a:spcBef>
              <a:spcAft>
                <a:spcPts val="0"/>
              </a:spcAft>
              <a:buClr>
                <a:schemeClr val="dk1"/>
              </a:buClr>
              <a:buSzPts val="1600"/>
              <a:buNone/>
              <a:defRPr sz="900" b="1"/>
            </a:lvl7pPr>
            <a:lvl8pPr marL="2057400" lvl="7" indent="-128588" algn="l">
              <a:lnSpc>
                <a:spcPct val="90000"/>
              </a:lnSpc>
              <a:spcBef>
                <a:spcPts val="281"/>
              </a:spcBef>
              <a:spcAft>
                <a:spcPts val="0"/>
              </a:spcAft>
              <a:buClr>
                <a:schemeClr val="dk1"/>
              </a:buClr>
              <a:buSzPts val="1600"/>
              <a:buNone/>
              <a:defRPr sz="900" b="1"/>
            </a:lvl8pPr>
            <a:lvl9pPr marL="2314575" lvl="8" indent="-128588" algn="l">
              <a:lnSpc>
                <a:spcPct val="90000"/>
              </a:lnSpc>
              <a:spcBef>
                <a:spcPts val="281"/>
              </a:spcBef>
              <a:spcAft>
                <a:spcPts val="0"/>
              </a:spcAft>
              <a:buClr>
                <a:schemeClr val="dk1"/>
              </a:buClr>
              <a:buSzPts val="1600"/>
              <a:buNone/>
              <a:defRPr sz="900" b="1"/>
            </a:lvl9pPr>
          </a:lstStyle>
          <a:p>
            <a:endParaRPr/>
          </a:p>
        </p:txBody>
      </p:sp>
      <p:sp>
        <p:nvSpPr>
          <p:cNvPr id="41" name="Google Shape;41;p23"/>
          <p:cNvSpPr txBox="1">
            <a:spLocks noGrp="1"/>
          </p:cNvSpPr>
          <p:nvPr>
            <p:ph type="body" idx="2"/>
          </p:nvPr>
        </p:nvSpPr>
        <p:spPr>
          <a:xfrm>
            <a:off x="472381" y="3618442"/>
            <a:ext cx="2901255" cy="5322183"/>
          </a:xfrm>
          <a:prstGeom prst="rect">
            <a:avLst/>
          </a:prstGeom>
          <a:noFill/>
          <a:ln>
            <a:noFill/>
          </a:ln>
        </p:spPr>
        <p:txBody>
          <a:bodyPr spcFirstLastPara="1" wrap="square" lIns="91425" tIns="45700" rIns="91425" bIns="45700" anchor="t" anchorCtr="0">
            <a:normAutofit/>
          </a:bodyPr>
          <a:lstStyle>
            <a:lvl1pPr marL="257175" lvl="0" indent="-192881" algn="l">
              <a:lnSpc>
                <a:spcPct val="90000"/>
              </a:lnSpc>
              <a:spcBef>
                <a:spcPts val="563"/>
              </a:spcBef>
              <a:spcAft>
                <a:spcPts val="0"/>
              </a:spcAft>
              <a:buClr>
                <a:schemeClr val="dk1"/>
              </a:buClr>
              <a:buSzPts val="1800"/>
              <a:buChar char="•"/>
              <a:defRPr/>
            </a:lvl1pPr>
            <a:lvl2pPr marL="514350" lvl="1" indent="-192881" algn="l">
              <a:lnSpc>
                <a:spcPct val="90000"/>
              </a:lnSpc>
              <a:spcBef>
                <a:spcPts val="281"/>
              </a:spcBef>
              <a:spcAft>
                <a:spcPts val="0"/>
              </a:spcAft>
              <a:buClr>
                <a:schemeClr val="dk1"/>
              </a:buClr>
              <a:buSzPts val="1800"/>
              <a:buChar char="•"/>
              <a:defRPr/>
            </a:lvl2pPr>
            <a:lvl3pPr marL="771525" lvl="2" indent="-192881" algn="l">
              <a:lnSpc>
                <a:spcPct val="90000"/>
              </a:lnSpc>
              <a:spcBef>
                <a:spcPts val="281"/>
              </a:spcBef>
              <a:spcAft>
                <a:spcPts val="0"/>
              </a:spcAft>
              <a:buClr>
                <a:schemeClr val="dk1"/>
              </a:buClr>
              <a:buSzPts val="1800"/>
              <a:buChar char="•"/>
              <a:defRPr/>
            </a:lvl3pPr>
            <a:lvl4pPr marL="1028700" lvl="3" indent="-192881" algn="l">
              <a:lnSpc>
                <a:spcPct val="90000"/>
              </a:lnSpc>
              <a:spcBef>
                <a:spcPts val="281"/>
              </a:spcBef>
              <a:spcAft>
                <a:spcPts val="0"/>
              </a:spcAft>
              <a:buClr>
                <a:schemeClr val="dk1"/>
              </a:buClr>
              <a:buSzPts val="1800"/>
              <a:buChar char="•"/>
              <a:defRPr/>
            </a:lvl4pPr>
            <a:lvl5pPr marL="1285875" lvl="4" indent="-192881" algn="l">
              <a:lnSpc>
                <a:spcPct val="90000"/>
              </a:lnSpc>
              <a:spcBef>
                <a:spcPts val="281"/>
              </a:spcBef>
              <a:spcAft>
                <a:spcPts val="0"/>
              </a:spcAft>
              <a:buClr>
                <a:schemeClr val="dk1"/>
              </a:buClr>
              <a:buSzPts val="1800"/>
              <a:buChar char="•"/>
              <a:defRPr/>
            </a:lvl5pPr>
            <a:lvl6pPr marL="1543050" lvl="5" indent="-192881" algn="l">
              <a:lnSpc>
                <a:spcPct val="90000"/>
              </a:lnSpc>
              <a:spcBef>
                <a:spcPts val="281"/>
              </a:spcBef>
              <a:spcAft>
                <a:spcPts val="0"/>
              </a:spcAft>
              <a:buClr>
                <a:schemeClr val="dk1"/>
              </a:buClr>
              <a:buSzPts val="1800"/>
              <a:buChar char="•"/>
              <a:defRPr/>
            </a:lvl6pPr>
            <a:lvl7pPr marL="1800225" lvl="6" indent="-192881" algn="l">
              <a:lnSpc>
                <a:spcPct val="90000"/>
              </a:lnSpc>
              <a:spcBef>
                <a:spcPts val="281"/>
              </a:spcBef>
              <a:spcAft>
                <a:spcPts val="0"/>
              </a:spcAft>
              <a:buClr>
                <a:schemeClr val="dk1"/>
              </a:buClr>
              <a:buSzPts val="1800"/>
              <a:buChar char="•"/>
              <a:defRPr/>
            </a:lvl7pPr>
            <a:lvl8pPr marL="2057400" lvl="7" indent="-192881" algn="l">
              <a:lnSpc>
                <a:spcPct val="90000"/>
              </a:lnSpc>
              <a:spcBef>
                <a:spcPts val="281"/>
              </a:spcBef>
              <a:spcAft>
                <a:spcPts val="0"/>
              </a:spcAft>
              <a:buClr>
                <a:schemeClr val="dk1"/>
              </a:buClr>
              <a:buSzPts val="1800"/>
              <a:buChar char="•"/>
              <a:defRPr/>
            </a:lvl8pPr>
            <a:lvl9pPr marL="2314575" lvl="8" indent="-192881" algn="l">
              <a:lnSpc>
                <a:spcPct val="90000"/>
              </a:lnSpc>
              <a:spcBef>
                <a:spcPts val="281"/>
              </a:spcBef>
              <a:spcAft>
                <a:spcPts val="0"/>
              </a:spcAft>
              <a:buClr>
                <a:schemeClr val="dk1"/>
              </a:buClr>
              <a:buSzPts val="1800"/>
              <a:buChar char="•"/>
              <a:defRPr/>
            </a:lvl9pPr>
          </a:lstStyle>
          <a:p>
            <a:endParaRPr/>
          </a:p>
        </p:txBody>
      </p:sp>
      <p:sp>
        <p:nvSpPr>
          <p:cNvPr id="42" name="Google Shape;42;p23"/>
          <p:cNvSpPr txBox="1">
            <a:spLocks noGrp="1"/>
          </p:cNvSpPr>
          <p:nvPr>
            <p:ph type="body" idx="3"/>
          </p:nvPr>
        </p:nvSpPr>
        <p:spPr>
          <a:xfrm>
            <a:off x="3471863" y="2428346"/>
            <a:ext cx="2915543" cy="1190095"/>
          </a:xfrm>
          <a:prstGeom prst="rect">
            <a:avLst/>
          </a:prstGeom>
          <a:noFill/>
          <a:ln>
            <a:noFill/>
          </a:ln>
        </p:spPr>
        <p:txBody>
          <a:bodyPr spcFirstLastPara="1" wrap="square" lIns="91425" tIns="45700" rIns="91425" bIns="45700" anchor="b" anchorCtr="0">
            <a:normAutofit/>
          </a:bodyPr>
          <a:lstStyle>
            <a:lvl1pPr marL="257175" lvl="0" indent="-128588" algn="l">
              <a:lnSpc>
                <a:spcPct val="90000"/>
              </a:lnSpc>
              <a:spcBef>
                <a:spcPts val="563"/>
              </a:spcBef>
              <a:spcAft>
                <a:spcPts val="0"/>
              </a:spcAft>
              <a:buClr>
                <a:schemeClr val="dk1"/>
              </a:buClr>
              <a:buSzPts val="2400"/>
              <a:buNone/>
              <a:defRPr sz="1350" b="1"/>
            </a:lvl1pPr>
            <a:lvl2pPr marL="514350" lvl="1" indent="-128588" algn="l">
              <a:lnSpc>
                <a:spcPct val="90000"/>
              </a:lnSpc>
              <a:spcBef>
                <a:spcPts val="281"/>
              </a:spcBef>
              <a:spcAft>
                <a:spcPts val="0"/>
              </a:spcAft>
              <a:buClr>
                <a:schemeClr val="dk1"/>
              </a:buClr>
              <a:buSzPts val="2000"/>
              <a:buNone/>
              <a:defRPr sz="1125" b="1"/>
            </a:lvl2pPr>
            <a:lvl3pPr marL="771525" lvl="2" indent="-128588" algn="l">
              <a:lnSpc>
                <a:spcPct val="90000"/>
              </a:lnSpc>
              <a:spcBef>
                <a:spcPts val="281"/>
              </a:spcBef>
              <a:spcAft>
                <a:spcPts val="0"/>
              </a:spcAft>
              <a:buClr>
                <a:schemeClr val="dk1"/>
              </a:buClr>
              <a:buSzPts val="1800"/>
              <a:buNone/>
              <a:defRPr sz="1013" b="1"/>
            </a:lvl3pPr>
            <a:lvl4pPr marL="1028700" lvl="3" indent="-128588" algn="l">
              <a:lnSpc>
                <a:spcPct val="90000"/>
              </a:lnSpc>
              <a:spcBef>
                <a:spcPts val="281"/>
              </a:spcBef>
              <a:spcAft>
                <a:spcPts val="0"/>
              </a:spcAft>
              <a:buClr>
                <a:schemeClr val="dk1"/>
              </a:buClr>
              <a:buSzPts val="1600"/>
              <a:buNone/>
              <a:defRPr sz="900" b="1"/>
            </a:lvl4pPr>
            <a:lvl5pPr marL="1285875" lvl="4" indent="-128588" algn="l">
              <a:lnSpc>
                <a:spcPct val="90000"/>
              </a:lnSpc>
              <a:spcBef>
                <a:spcPts val="281"/>
              </a:spcBef>
              <a:spcAft>
                <a:spcPts val="0"/>
              </a:spcAft>
              <a:buClr>
                <a:schemeClr val="dk1"/>
              </a:buClr>
              <a:buSzPts val="1600"/>
              <a:buNone/>
              <a:defRPr sz="900" b="1"/>
            </a:lvl5pPr>
            <a:lvl6pPr marL="1543050" lvl="5" indent="-128588" algn="l">
              <a:lnSpc>
                <a:spcPct val="90000"/>
              </a:lnSpc>
              <a:spcBef>
                <a:spcPts val="281"/>
              </a:spcBef>
              <a:spcAft>
                <a:spcPts val="0"/>
              </a:spcAft>
              <a:buClr>
                <a:schemeClr val="dk1"/>
              </a:buClr>
              <a:buSzPts val="1600"/>
              <a:buNone/>
              <a:defRPr sz="900" b="1"/>
            </a:lvl6pPr>
            <a:lvl7pPr marL="1800225" lvl="6" indent="-128588" algn="l">
              <a:lnSpc>
                <a:spcPct val="90000"/>
              </a:lnSpc>
              <a:spcBef>
                <a:spcPts val="281"/>
              </a:spcBef>
              <a:spcAft>
                <a:spcPts val="0"/>
              </a:spcAft>
              <a:buClr>
                <a:schemeClr val="dk1"/>
              </a:buClr>
              <a:buSzPts val="1600"/>
              <a:buNone/>
              <a:defRPr sz="900" b="1"/>
            </a:lvl7pPr>
            <a:lvl8pPr marL="2057400" lvl="7" indent="-128588" algn="l">
              <a:lnSpc>
                <a:spcPct val="90000"/>
              </a:lnSpc>
              <a:spcBef>
                <a:spcPts val="281"/>
              </a:spcBef>
              <a:spcAft>
                <a:spcPts val="0"/>
              </a:spcAft>
              <a:buClr>
                <a:schemeClr val="dk1"/>
              </a:buClr>
              <a:buSzPts val="1600"/>
              <a:buNone/>
              <a:defRPr sz="900" b="1"/>
            </a:lvl8pPr>
            <a:lvl9pPr marL="2314575" lvl="8" indent="-128588" algn="l">
              <a:lnSpc>
                <a:spcPct val="90000"/>
              </a:lnSpc>
              <a:spcBef>
                <a:spcPts val="281"/>
              </a:spcBef>
              <a:spcAft>
                <a:spcPts val="0"/>
              </a:spcAft>
              <a:buClr>
                <a:schemeClr val="dk1"/>
              </a:buClr>
              <a:buSzPts val="1600"/>
              <a:buNone/>
              <a:defRPr sz="900" b="1"/>
            </a:lvl9pPr>
          </a:lstStyle>
          <a:p>
            <a:endParaRPr/>
          </a:p>
        </p:txBody>
      </p:sp>
      <p:sp>
        <p:nvSpPr>
          <p:cNvPr id="43" name="Google Shape;43;p23"/>
          <p:cNvSpPr txBox="1">
            <a:spLocks noGrp="1"/>
          </p:cNvSpPr>
          <p:nvPr>
            <p:ph type="body" idx="4"/>
          </p:nvPr>
        </p:nvSpPr>
        <p:spPr>
          <a:xfrm>
            <a:off x="3471863" y="3618442"/>
            <a:ext cx="2915543" cy="5322183"/>
          </a:xfrm>
          <a:prstGeom prst="rect">
            <a:avLst/>
          </a:prstGeom>
          <a:noFill/>
          <a:ln>
            <a:noFill/>
          </a:ln>
        </p:spPr>
        <p:txBody>
          <a:bodyPr spcFirstLastPara="1" wrap="square" lIns="91425" tIns="45700" rIns="91425" bIns="45700" anchor="t" anchorCtr="0">
            <a:normAutofit/>
          </a:bodyPr>
          <a:lstStyle>
            <a:lvl1pPr marL="257175" lvl="0" indent="-192881" algn="l">
              <a:lnSpc>
                <a:spcPct val="90000"/>
              </a:lnSpc>
              <a:spcBef>
                <a:spcPts val="563"/>
              </a:spcBef>
              <a:spcAft>
                <a:spcPts val="0"/>
              </a:spcAft>
              <a:buClr>
                <a:schemeClr val="dk1"/>
              </a:buClr>
              <a:buSzPts val="1800"/>
              <a:buChar char="•"/>
              <a:defRPr/>
            </a:lvl1pPr>
            <a:lvl2pPr marL="514350" lvl="1" indent="-192881" algn="l">
              <a:lnSpc>
                <a:spcPct val="90000"/>
              </a:lnSpc>
              <a:spcBef>
                <a:spcPts val="281"/>
              </a:spcBef>
              <a:spcAft>
                <a:spcPts val="0"/>
              </a:spcAft>
              <a:buClr>
                <a:schemeClr val="dk1"/>
              </a:buClr>
              <a:buSzPts val="1800"/>
              <a:buChar char="•"/>
              <a:defRPr/>
            </a:lvl2pPr>
            <a:lvl3pPr marL="771525" lvl="2" indent="-192881" algn="l">
              <a:lnSpc>
                <a:spcPct val="90000"/>
              </a:lnSpc>
              <a:spcBef>
                <a:spcPts val="281"/>
              </a:spcBef>
              <a:spcAft>
                <a:spcPts val="0"/>
              </a:spcAft>
              <a:buClr>
                <a:schemeClr val="dk1"/>
              </a:buClr>
              <a:buSzPts val="1800"/>
              <a:buChar char="•"/>
              <a:defRPr/>
            </a:lvl3pPr>
            <a:lvl4pPr marL="1028700" lvl="3" indent="-192881" algn="l">
              <a:lnSpc>
                <a:spcPct val="90000"/>
              </a:lnSpc>
              <a:spcBef>
                <a:spcPts val="281"/>
              </a:spcBef>
              <a:spcAft>
                <a:spcPts val="0"/>
              </a:spcAft>
              <a:buClr>
                <a:schemeClr val="dk1"/>
              </a:buClr>
              <a:buSzPts val="1800"/>
              <a:buChar char="•"/>
              <a:defRPr/>
            </a:lvl4pPr>
            <a:lvl5pPr marL="1285875" lvl="4" indent="-192881" algn="l">
              <a:lnSpc>
                <a:spcPct val="90000"/>
              </a:lnSpc>
              <a:spcBef>
                <a:spcPts val="281"/>
              </a:spcBef>
              <a:spcAft>
                <a:spcPts val="0"/>
              </a:spcAft>
              <a:buClr>
                <a:schemeClr val="dk1"/>
              </a:buClr>
              <a:buSzPts val="1800"/>
              <a:buChar char="•"/>
              <a:defRPr/>
            </a:lvl5pPr>
            <a:lvl6pPr marL="1543050" lvl="5" indent="-192881" algn="l">
              <a:lnSpc>
                <a:spcPct val="90000"/>
              </a:lnSpc>
              <a:spcBef>
                <a:spcPts val="281"/>
              </a:spcBef>
              <a:spcAft>
                <a:spcPts val="0"/>
              </a:spcAft>
              <a:buClr>
                <a:schemeClr val="dk1"/>
              </a:buClr>
              <a:buSzPts val="1800"/>
              <a:buChar char="•"/>
              <a:defRPr/>
            </a:lvl6pPr>
            <a:lvl7pPr marL="1800225" lvl="6" indent="-192881" algn="l">
              <a:lnSpc>
                <a:spcPct val="90000"/>
              </a:lnSpc>
              <a:spcBef>
                <a:spcPts val="281"/>
              </a:spcBef>
              <a:spcAft>
                <a:spcPts val="0"/>
              </a:spcAft>
              <a:buClr>
                <a:schemeClr val="dk1"/>
              </a:buClr>
              <a:buSzPts val="1800"/>
              <a:buChar char="•"/>
              <a:defRPr/>
            </a:lvl7pPr>
            <a:lvl8pPr marL="2057400" lvl="7" indent="-192881" algn="l">
              <a:lnSpc>
                <a:spcPct val="90000"/>
              </a:lnSpc>
              <a:spcBef>
                <a:spcPts val="281"/>
              </a:spcBef>
              <a:spcAft>
                <a:spcPts val="0"/>
              </a:spcAft>
              <a:buClr>
                <a:schemeClr val="dk1"/>
              </a:buClr>
              <a:buSzPts val="1800"/>
              <a:buChar char="•"/>
              <a:defRPr/>
            </a:lvl8pPr>
            <a:lvl9pPr marL="2314575" lvl="8" indent="-192881" algn="l">
              <a:lnSpc>
                <a:spcPct val="90000"/>
              </a:lnSpc>
              <a:spcBef>
                <a:spcPts val="281"/>
              </a:spcBef>
              <a:spcAft>
                <a:spcPts val="0"/>
              </a:spcAft>
              <a:buClr>
                <a:schemeClr val="dk1"/>
              </a:buClr>
              <a:buSzPts val="1800"/>
              <a:buChar char="•"/>
              <a:defRPr/>
            </a:lvl9pPr>
          </a:lstStyle>
          <a:p>
            <a:endParaRPr/>
          </a:p>
        </p:txBody>
      </p:sp>
      <p:sp>
        <p:nvSpPr>
          <p:cNvPr id="44" name="Google Shape;44;p23"/>
          <p:cNvSpPr txBox="1">
            <a:spLocks noGrp="1"/>
          </p:cNvSpPr>
          <p:nvPr>
            <p:ph type="dt" idx="10"/>
          </p:nvPr>
        </p:nvSpPr>
        <p:spPr>
          <a:xfrm>
            <a:off x="471488" y="9181396"/>
            <a:ext cx="1543050" cy="527403"/>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5" name="Google Shape;45;p23"/>
          <p:cNvSpPr txBox="1">
            <a:spLocks noGrp="1"/>
          </p:cNvSpPr>
          <p:nvPr>
            <p:ph type="ftr" idx="11"/>
          </p:nvPr>
        </p:nvSpPr>
        <p:spPr>
          <a:xfrm>
            <a:off x="2271713" y="9181396"/>
            <a:ext cx="2314575" cy="527403"/>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6" name="Google Shape;46;p23"/>
          <p:cNvSpPr txBox="1">
            <a:spLocks noGrp="1"/>
          </p:cNvSpPr>
          <p:nvPr>
            <p:ph type="sldNum" idx="12"/>
          </p:nvPr>
        </p:nvSpPr>
        <p:spPr>
          <a:xfrm>
            <a:off x="4843463" y="9181396"/>
            <a:ext cx="1543050" cy="527403"/>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675"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675"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675"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675"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675"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675"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675"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675"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675" b="0" i="0" u="none" strike="noStrike" cap="none">
                <a:solidFill>
                  <a:srgbClr val="888888"/>
                </a:solidFill>
                <a:latin typeface="Calibri"/>
                <a:ea typeface="Calibri"/>
                <a:cs typeface="Calibri"/>
                <a:sym typeface="Calibri"/>
              </a:defRPr>
            </a:lvl9pPr>
          </a:lstStyle>
          <a:p>
            <a:fld id="{00000000-1234-1234-1234-123412341234}" type="slidenum">
              <a:rPr lang="en-US" smtClean="0"/>
              <a:pPr/>
              <a:t>‹nº›</a:t>
            </a:fld>
            <a:endParaRPr lang="en-US"/>
          </a:p>
        </p:txBody>
      </p:sp>
    </p:spTree>
  </p:cSld>
  <p:clrMapOvr>
    <a:masterClrMapping/>
  </p:clrMapOvr>
  <p:transition spd="slow">
    <p:push/>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nteúdo com Legenda" type="objTx">
  <p:cSld name="OBJECT_WITH_CAPTION_TEXT">
    <p:spTree>
      <p:nvGrpSpPr>
        <p:cNvPr id="1" name="Shape 51"/>
        <p:cNvGrpSpPr/>
        <p:nvPr/>
      </p:nvGrpSpPr>
      <p:grpSpPr>
        <a:xfrm>
          <a:off x="0" y="0"/>
          <a:ext cx="0" cy="0"/>
          <a:chOff x="0" y="0"/>
          <a:chExt cx="0" cy="0"/>
        </a:xfrm>
      </p:grpSpPr>
      <p:sp>
        <p:nvSpPr>
          <p:cNvPr id="52" name="Google Shape;52;p25"/>
          <p:cNvSpPr txBox="1">
            <a:spLocks noGrp="1"/>
          </p:cNvSpPr>
          <p:nvPr>
            <p:ph type="title"/>
          </p:nvPr>
        </p:nvSpPr>
        <p:spPr>
          <a:xfrm>
            <a:off x="472381" y="660400"/>
            <a:ext cx="2211884" cy="23114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18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3" name="Google Shape;53;p25"/>
          <p:cNvSpPr txBox="1">
            <a:spLocks noGrp="1"/>
          </p:cNvSpPr>
          <p:nvPr>
            <p:ph type="body" idx="1"/>
          </p:nvPr>
        </p:nvSpPr>
        <p:spPr>
          <a:xfrm>
            <a:off x="2915543" y="1426282"/>
            <a:ext cx="3471863" cy="7039681"/>
          </a:xfrm>
          <a:prstGeom prst="rect">
            <a:avLst/>
          </a:prstGeom>
          <a:noFill/>
          <a:ln>
            <a:noFill/>
          </a:ln>
        </p:spPr>
        <p:txBody>
          <a:bodyPr spcFirstLastPara="1" wrap="square" lIns="91425" tIns="45700" rIns="91425" bIns="45700" anchor="t" anchorCtr="0">
            <a:normAutofit/>
          </a:bodyPr>
          <a:lstStyle>
            <a:lvl1pPr marL="257175" lvl="0" indent="-242888" algn="l">
              <a:lnSpc>
                <a:spcPct val="90000"/>
              </a:lnSpc>
              <a:spcBef>
                <a:spcPts val="563"/>
              </a:spcBef>
              <a:spcAft>
                <a:spcPts val="0"/>
              </a:spcAft>
              <a:buClr>
                <a:schemeClr val="dk1"/>
              </a:buClr>
              <a:buSzPts val="3200"/>
              <a:buChar char="•"/>
              <a:defRPr sz="1800"/>
            </a:lvl1pPr>
            <a:lvl2pPr marL="514350" lvl="1" indent="-228600" algn="l">
              <a:lnSpc>
                <a:spcPct val="90000"/>
              </a:lnSpc>
              <a:spcBef>
                <a:spcPts val="281"/>
              </a:spcBef>
              <a:spcAft>
                <a:spcPts val="0"/>
              </a:spcAft>
              <a:buClr>
                <a:schemeClr val="dk1"/>
              </a:buClr>
              <a:buSzPts val="2800"/>
              <a:buChar char="•"/>
              <a:defRPr sz="1575"/>
            </a:lvl2pPr>
            <a:lvl3pPr marL="771525" lvl="2" indent="-214313" algn="l">
              <a:lnSpc>
                <a:spcPct val="90000"/>
              </a:lnSpc>
              <a:spcBef>
                <a:spcPts val="281"/>
              </a:spcBef>
              <a:spcAft>
                <a:spcPts val="0"/>
              </a:spcAft>
              <a:buClr>
                <a:schemeClr val="dk1"/>
              </a:buClr>
              <a:buSzPts val="2400"/>
              <a:buChar char="•"/>
              <a:defRPr sz="1350"/>
            </a:lvl3pPr>
            <a:lvl4pPr marL="1028700" lvl="3" indent="-200025" algn="l">
              <a:lnSpc>
                <a:spcPct val="90000"/>
              </a:lnSpc>
              <a:spcBef>
                <a:spcPts val="281"/>
              </a:spcBef>
              <a:spcAft>
                <a:spcPts val="0"/>
              </a:spcAft>
              <a:buClr>
                <a:schemeClr val="dk1"/>
              </a:buClr>
              <a:buSzPts val="2000"/>
              <a:buChar char="•"/>
              <a:defRPr sz="1125"/>
            </a:lvl4pPr>
            <a:lvl5pPr marL="1285875" lvl="4" indent="-200025" algn="l">
              <a:lnSpc>
                <a:spcPct val="90000"/>
              </a:lnSpc>
              <a:spcBef>
                <a:spcPts val="281"/>
              </a:spcBef>
              <a:spcAft>
                <a:spcPts val="0"/>
              </a:spcAft>
              <a:buClr>
                <a:schemeClr val="dk1"/>
              </a:buClr>
              <a:buSzPts val="2000"/>
              <a:buChar char="•"/>
              <a:defRPr sz="1125"/>
            </a:lvl5pPr>
            <a:lvl6pPr marL="1543050" lvl="5" indent="-200025" algn="l">
              <a:lnSpc>
                <a:spcPct val="90000"/>
              </a:lnSpc>
              <a:spcBef>
                <a:spcPts val="281"/>
              </a:spcBef>
              <a:spcAft>
                <a:spcPts val="0"/>
              </a:spcAft>
              <a:buClr>
                <a:schemeClr val="dk1"/>
              </a:buClr>
              <a:buSzPts val="2000"/>
              <a:buChar char="•"/>
              <a:defRPr sz="1125"/>
            </a:lvl6pPr>
            <a:lvl7pPr marL="1800225" lvl="6" indent="-200025" algn="l">
              <a:lnSpc>
                <a:spcPct val="90000"/>
              </a:lnSpc>
              <a:spcBef>
                <a:spcPts val="281"/>
              </a:spcBef>
              <a:spcAft>
                <a:spcPts val="0"/>
              </a:spcAft>
              <a:buClr>
                <a:schemeClr val="dk1"/>
              </a:buClr>
              <a:buSzPts val="2000"/>
              <a:buChar char="•"/>
              <a:defRPr sz="1125"/>
            </a:lvl7pPr>
            <a:lvl8pPr marL="2057400" lvl="7" indent="-200025" algn="l">
              <a:lnSpc>
                <a:spcPct val="90000"/>
              </a:lnSpc>
              <a:spcBef>
                <a:spcPts val="281"/>
              </a:spcBef>
              <a:spcAft>
                <a:spcPts val="0"/>
              </a:spcAft>
              <a:buClr>
                <a:schemeClr val="dk1"/>
              </a:buClr>
              <a:buSzPts val="2000"/>
              <a:buChar char="•"/>
              <a:defRPr sz="1125"/>
            </a:lvl8pPr>
            <a:lvl9pPr marL="2314575" lvl="8" indent="-200025" algn="l">
              <a:lnSpc>
                <a:spcPct val="90000"/>
              </a:lnSpc>
              <a:spcBef>
                <a:spcPts val="281"/>
              </a:spcBef>
              <a:spcAft>
                <a:spcPts val="0"/>
              </a:spcAft>
              <a:buClr>
                <a:schemeClr val="dk1"/>
              </a:buClr>
              <a:buSzPts val="2000"/>
              <a:buChar char="•"/>
              <a:defRPr sz="1125"/>
            </a:lvl9pPr>
          </a:lstStyle>
          <a:p>
            <a:endParaRPr/>
          </a:p>
        </p:txBody>
      </p:sp>
      <p:sp>
        <p:nvSpPr>
          <p:cNvPr id="54" name="Google Shape;54;p25"/>
          <p:cNvSpPr txBox="1">
            <a:spLocks noGrp="1"/>
          </p:cNvSpPr>
          <p:nvPr>
            <p:ph type="body" idx="2"/>
          </p:nvPr>
        </p:nvSpPr>
        <p:spPr>
          <a:xfrm>
            <a:off x="472381" y="2971801"/>
            <a:ext cx="2211884" cy="5505627"/>
          </a:xfrm>
          <a:prstGeom prst="rect">
            <a:avLst/>
          </a:prstGeom>
          <a:noFill/>
          <a:ln>
            <a:noFill/>
          </a:ln>
        </p:spPr>
        <p:txBody>
          <a:bodyPr spcFirstLastPara="1" wrap="square" lIns="91425" tIns="45700" rIns="91425" bIns="45700" anchor="t" anchorCtr="0">
            <a:normAutofit/>
          </a:bodyPr>
          <a:lstStyle>
            <a:lvl1pPr marL="257175" lvl="0" indent="-128588" algn="l">
              <a:lnSpc>
                <a:spcPct val="90000"/>
              </a:lnSpc>
              <a:spcBef>
                <a:spcPts val="563"/>
              </a:spcBef>
              <a:spcAft>
                <a:spcPts val="0"/>
              </a:spcAft>
              <a:buClr>
                <a:schemeClr val="dk1"/>
              </a:buClr>
              <a:buSzPts val="1600"/>
              <a:buNone/>
              <a:defRPr sz="900"/>
            </a:lvl1pPr>
            <a:lvl2pPr marL="514350" lvl="1" indent="-128588" algn="l">
              <a:lnSpc>
                <a:spcPct val="90000"/>
              </a:lnSpc>
              <a:spcBef>
                <a:spcPts val="281"/>
              </a:spcBef>
              <a:spcAft>
                <a:spcPts val="0"/>
              </a:spcAft>
              <a:buClr>
                <a:schemeClr val="dk1"/>
              </a:buClr>
              <a:buSzPts val="1400"/>
              <a:buNone/>
              <a:defRPr sz="788"/>
            </a:lvl2pPr>
            <a:lvl3pPr marL="771525" lvl="2" indent="-128588" algn="l">
              <a:lnSpc>
                <a:spcPct val="90000"/>
              </a:lnSpc>
              <a:spcBef>
                <a:spcPts val="281"/>
              </a:spcBef>
              <a:spcAft>
                <a:spcPts val="0"/>
              </a:spcAft>
              <a:buClr>
                <a:schemeClr val="dk1"/>
              </a:buClr>
              <a:buSzPts val="1200"/>
              <a:buNone/>
              <a:defRPr sz="675"/>
            </a:lvl3pPr>
            <a:lvl4pPr marL="1028700" lvl="3" indent="-128588" algn="l">
              <a:lnSpc>
                <a:spcPct val="90000"/>
              </a:lnSpc>
              <a:spcBef>
                <a:spcPts val="281"/>
              </a:spcBef>
              <a:spcAft>
                <a:spcPts val="0"/>
              </a:spcAft>
              <a:buClr>
                <a:schemeClr val="dk1"/>
              </a:buClr>
              <a:buSzPts val="1000"/>
              <a:buNone/>
              <a:defRPr sz="563"/>
            </a:lvl4pPr>
            <a:lvl5pPr marL="1285875" lvl="4" indent="-128588" algn="l">
              <a:lnSpc>
                <a:spcPct val="90000"/>
              </a:lnSpc>
              <a:spcBef>
                <a:spcPts val="281"/>
              </a:spcBef>
              <a:spcAft>
                <a:spcPts val="0"/>
              </a:spcAft>
              <a:buClr>
                <a:schemeClr val="dk1"/>
              </a:buClr>
              <a:buSzPts val="1000"/>
              <a:buNone/>
              <a:defRPr sz="563"/>
            </a:lvl5pPr>
            <a:lvl6pPr marL="1543050" lvl="5" indent="-128588" algn="l">
              <a:lnSpc>
                <a:spcPct val="90000"/>
              </a:lnSpc>
              <a:spcBef>
                <a:spcPts val="281"/>
              </a:spcBef>
              <a:spcAft>
                <a:spcPts val="0"/>
              </a:spcAft>
              <a:buClr>
                <a:schemeClr val="dk1"/>
              </a:buClr>
              <a:buSzPts val="1000"/>
              <a:buNone/>
              <a:defRPr sz="563"/>
            </a:lvl6pPr>
            <a:lvl7pPr marL="1800225" lvl="6" indent="-128588" algn="l">
              <a:lnSpc>
                <a:spcPct val="90000"/>
              </a:lnSpc>
              <a:spcBef>
                <a:spcPts val="281"/>
              </a:spcBef>
              <a:spcAft>
                <a:spcPts val="0"/>
              </a:spcAft>
              <a:buClr>
                <a:schemeClr val="dk1"/>
              </a:buClr>
              <a:buSzPts val="1000"/>
              <a:buNone/>
              <a:defRPr sz="563"/>
            </a:lvl7pPr>
            <a:lvl8pPr marL="2057400" lvl="7" indent="-128588" algn="l">
              <a:lnSpc>
                <a:spcPct val="90000"/>
              </a:lnSpc>
              <a:spcBef>
                <a:spcPts val="281"/>
              </a:spcBef>
              <a:spcAft>
                <a:spcPts val="0"/>
              </a:spcAft>
              <a:buClr>
                <a:schemeClr val="dk1"/>
              </a:buClr>
              <a:buSzPts val="1000"/>
              <a:buNone/>
              <a:defRPr sz="563"/>
            </a:lvl8pPr>
            <a:lvl9pPr marL="2314575" lvl="8" indent="-128588" algn="l">
              <a:lnSpc>
                <a:spcPct val="90000"/>
              </a:lnSpc>
              <a:spcBef>
                <a:spcPts val="281"/>
              </a:spcBef>
              <a:spcAft>
                <a:spcPts val="0"/>
              </a:spcAft>
              <a:buClr>
                <a:schemeClr val="dk1"/>
              </a:buClr>
              <a:buSzPts val="1000"/>
              <a:buNone/>
              <a:defRPr sz="563"/>
            </a:lvl9pPr>
          </a:lstStyle>
          <a:p>
            <a:endParaRPr/>
          </a:p>
        </p:txBody>
      </p:sp>
      <p:sp>
        <p:nvSpPr>
          <p:cNvPr id="55" name="Google Shape;55;p25"/>
          <p:cNvSpPr txBox="1">
            <a:spLocks noGrp="1"/>
          </p:cNvSpPr>
          <p:nvPr>
            <p:ph type="dt" idx="10"/>
          </p:nvPr>
        </p:nvSpPr>
        <p:spPr>
          <a:xfrm>
            <a:off x="471488" y="9181396"/>
            <a:ext cx="1543050" cy="527403"/>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6" name="Google Shape;56;p25"/>
          <p:cNvSpPr txBox="1">
            <a:spLocks noGrp="1"/>
          </p:cNvSpPr>
          <p:nvPr>
            <p:ph type="ftr" idx="11"/>
          </p:nvPr>
        </p:nvSpPr>
        <p:spPr>
          <a:xfrm>
            <a:off x="2271713" y="9181396"/>
            <a:ext cx="2314575" cy="527403"/>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7" name="Google Shape;57;p25"/>
          <p:cNvSpPr txBox="1">
            <a:spLocks noGrp="1"/>
          </p:cNvSpPr>
          <p:nvPr>
            <p:ph type="sldNum" idx="12"/>
          </p:nvPr>
        </p:nvSpPr>
        <p:spPr>
          <a:xfrm>
            <a:off x="4843463" y="9181396"/>
            <a:ext cx="1543050" cy="527403"/>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675"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675"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675"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675"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675"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675"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675"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675"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675" b="0" i="0" u="none" strike="noStrike" cap="none">
                <a:solidFill>
                  <a:srgbClr val="888888"/>
                </a:solidFill>
                <a:latin typeface="Calibri"/>
                <a:ea typeface="Calibri"/>
                <a:cs typeface="Calibri"/>
                <a:sym typeface="Calibri"/>
              </a:defRPr>
            </a:lvl9pPr>
          </a:lstStyle>
          <a:p>
            <a:fld id="{00000000-1234-1234-1234-123412341234}" type="slidenum">
              <a:rPr lang="en-US" smtClean="0"/>
              <a:pPr/>
              <a:t>‹nº›</a:t>
            </a:fld>
            <a:endParaRPr lang="en-US"/>
          </a:p>
        </p:txBody>
      </p:sp>
    </p:spTree>
  </p:cSld>
  <p:clrMapOvr>
    <a:masterClrMapping/>
  </p:clrMapOvr>
  <p:transition spd="slow">
    <p:push/>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Imagem com Legenda" type="picTx">
  <p:cSld name="PICTURE_WITH_CAPTION_TEXT">
    <p:spTree>
      <p:nvGrpSpPr>
        <p:cNvPr id="1" name="Shape 58"/>
        <p:cNvGrpSpPr/>
        <p:nvPr/>
      </p:nvGrpSpPr>
      <p:grpSpPr>
        <a:xfrm>
          <a:off x="0" y="0"/>
          <a:ext cx="0" cy="0"/>
          <a:chOff x="0" y="0"/>
          <a:chExt cx="0" cy="0"/>
        </a:xfrm>
      </p:grpSpPr>
      <p:sp>
        <p:nvSpPr>
          <p:cNvPr id="59" name="Google Shape;59;p26"/>
          <p:cNvSpPr txBox="1">
            <a:spLocks noGrp="1"/>
          </p:cNvSpPr>
          <p:nvPr>
            <p:ph type="title"/>
          </p:nvPr>
        </p:nvSpPr>
        <p:spPr>
          <a:xfrm>
            <a:off x="472381" y="660400"/>
            <a:ext cx="2211884" cy="23114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18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0" name="Google Shape;60;p26"/>
          <p:cNvSpPr>
            <a:spLocks noGrp="1"/>
          </p:cNvSpPr>
          <p:nvPr>
            <p:ph type="pic" idx="2"/>
          </p:nvPr>
        </p:nvSpPr>
        <p:spPr>
          <a:xfrm>
            <a:off x="2915543" y="1426282"/>
            <a:ext cx="3471863" cy="7039681"/>
          </a:xfrm>
          <a:prstGeom prst="rect">
            <a:avLst/>
          </a:prstGeom>
          <a:noFill/>
          <a:ln>
            <a:noFill/>
          </a:ln>
        </p:spPr>
      </p:sp>
      <p:sp>
        <p:nvSpPr>
          <p:cNvPr id="61" name="Google Shape;61;p26"/>
          <p:cNvSpPr txBox="1">
            <a:spLocks noGrp="1"/>
          </p:cNvSpPr>
          <p:nvPr>
            <p:ph type="body" idx="1"/>
          </p:nvPr>
        </p:nvSpPr>
        <p:spPr>
          <a:xfrm>
            <a:off x="472381" y="2971801"/>
            <a:ext cx="2211884" cy="5505627"/>
          </a:xfrm>
          <a:prstGeom prst="rect">
            <a:avLst/>
          </a:prstGeom>
          <a:noFill/>
          <a:ln>
            <a:noFill/>
          </a:ln>
        </p:spPr>
        <p:txBody>
          <a:bodyPr spcFirstLastPara="1" wrap="square" lIns="91425" tIns="45700" rIns="91425" bIns="45700" anchor="t" anchorCtr="0">
            <a:normAutofit/>
          </a:bodyPr>
          <a:lstStyle>
            <a:lvl1pPr marL="257175" lvl="0" indent="-128588" algn="l">
              <a:lnSpc>
                <a:spcPct val="90000"/>
              </a:lnSpc>
              <a:spcBef>
                <a:spcPts val="563"/>
              </a:spcBef>
              <a:spcAft>
                <a:spcPts val="0"/>
              </a:spcAft>
              <a:buClr>
                <a:schemeClr val="dk1"/>
              </a:buClr>
              <a:buSzPts val="1600"/>
              <a:buNone/>
              <a:defRPr sz="900"/>
            </a:lvl1pPr>
            <a:lvl2pPr marL="514350" lvl="1" indent="-128588" algn="l">
              <a:lnSpc>
                <a:spcPct val="90000"/>
              </a:lnSpc>
              <a:spcBef>
                <a:spcPts val="281"/>
              </a:spcBef>
              <a:spcAft>
                <a:spcPts val="0"/>
              </a:spcAft>
              <a:buClr>
                <a:schemeClr val="dk1"/>
              </a:buClr>
              <a:buSzPts val="1400"/>
              <a:buNone/>
              <a:defRPr sz="788"/>
            </a:lvl2pPr>
            <a:lvl3pPr marL="771525" lvl="2" indent="-128588" algn="l">
              <a:lnSpc>
                <a:spcPct val="90000"/>
              </a:lnSpc>
              <a:spcBef>
                <a:spcPts val="281"/>
              </a:spcBef>
              <a:spcAft>
                <a:spcPts val="0"/>
              </a:spcAft>
              <a:buClr>
                <a:schemeClr val="dk1"/>
              </a:buClr>
              <a:buSzPts val="1200"/>
              <a:buNone/>
              <a:defRPr sz="675"/>
            </a:lvl3pPr>
            <a:lvl4pPr marL="1028700" lvl="3" indent="-128588" algn="l">
              <a:lnSpc>
                <a:spcPct val="90000"/>
              </a:lnSpc>
              <a:spcBef>
                <a:spcPts val="281"/>
              </a:spcBef>
              <a:spcAft>
                <a:spcPts val="0"/>
              </a:spcAft>
              <a:buClr>
                <a:schemeClr val="dk1"/>
              </a:buClr>
              <a:buSzPts val="1000"/>
              <a:buNone/>
              <a:defRPr sz="563"/>
            </a:lvl4pPr>
            <a:lvl5pPr marL="1285875" lvl="4" indent="-128588" algn="l">
              <a:lnSpc>
                <a:spcPct val="90000"/>
              </a:lnSpc>
              <a:spcBef>
                <a:spcPts val="281"/>
              </a:spcBef>
              <a:spcAft>
                <a:spcPts val="0"/>
              </a:spcAft>
              <a:buClr>
                <a:schemeClr val="dk1"/>
              </a:buClr>
              <a:buSzPts val="1000"/>
              <a:buNone/>
              <a:defRPr sz="563"/>
            </a:lvl5pPr>
            <a:lvl6pPr marL="1543050" lvl="5" indent="-128588" algn="l">
              <a:lnSpc>
                <a:spcPct val="90000"/>
              </a:lnSpc>
              <a:spcBef>
                <a:spcPts val="281"/>
              </a:spcBef>
              <a:spcAft>
                <a:spcPts val="0"/>
              </a:spcAft>
              <a:buClr>
                <a:schemeClr val="dk1"/>
              </a:buClr>
              <a:buSzPts val="1000"/>
              <a:buNone/>
              <a:defRPr sz="563"/>
            </a:lvl6pPr>
            <a:lvl7pPr marL="1800225" lvl="6" indent="-128588" algn="l">
              <a:lnSpc>
                <a:spcPct val="90000"/>
              </a:lnSpc>
              <a:spcBef>
                <a:spcPts val="281"/>
              </a:spcBef>
              <a:spcAft>
                <a:spcPts val="0"/>
              </a:spcAft>
              <a:buClr>
                <a:schemeClr val="dk1"/>
              </a:buClr>
              <a:buSzPts val="1000"/>
              <a:buNone/>
              <a:defRPr sz="563"/>
            </a:lvl7pPr>
            <a:lvl8pPr marL="2057400" lvl="7" indent="-128588" algn="l">
              <a:lnSpc>
                <a:spcPct val="90000"/>
              </a:lnSpc>
              <a:spcBef>
                <a:spcPts val="281"/>
              </a:spcBef>
              <a:spcAft>
                <a:spcPts val="0"/>
              </a:spcAft>
              <a:buClr>
                <a:schemeClr val="dk1"/>
              </a:buClr>
              <a:buSzPts val="1000"/>
              <a:buNone/>
              <a:defRPr sz="563"/>
            </a:lvl8pPr>
            <a:lvl9pPr marL="2314575" lvl="8" indent="-128588" algn="l">
              <a:lnSpc>
                <a:spcPct val="90000"/>
              </a:lnSpc>
              <a:spcBef>
                <a:spcPts val="281"/>
              </a:spcBef>
              <a:spcAft>
                <a:spcPts val="0"/>
              </a:spcAft>
              <a:buClr>
                <a:schemeClr val="dk1"/>
              </a:buClr>
              <a:buSzPts val="1000"/>
              <a:buNone/>
              <a:defRPr sz="563"/>
            </a:lvl9pPr>
          </a:lstStyle>
          <a:p>
            <a:endParaRPr/>
          </a:p>
        </p:txBody>
      </p:sp>
      <p:sp>
        <p:nvSpPr>
          <p:cNvPr id="62" name="Google Shape;62;p26"/>
          <p:cNvSpPr txBox="1">
            <a:spLocks noGrp="1"/>
          </p:cNvSpPr>
          <p:nvPr>
            <p:ph type="dt" idx="10"/>
          </p:nvPr>
        </p:nvSpPr>
        <p:spPr>
          <a:xfrm>
            <a:off x="471488" y="9181396"/>
            <a:ext cx="1543050" cy="527403"/>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3" name="Google Shape;63;p26"/>
          <p:cNvSpPr txBox="1">
            <a:spLocks noGrp="1"/>
          </p:cNvSpPr>
          <p:nvPr>
            <p:ph type="ftr" idx="11"/>
          </p:nvPr>
        </p:nvSpPr>
        <p:spPr>
          <a:xfrm>
            <a:off x="2271713" y="9181396"/>
            <a:ext cx="2314575" cy="527403"/>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4" name="Google Shape;64;p26"/>
          <p:cNvSpPr txBox="1">
            <a:spLocks noGrp="1"/>
          </p:cNvSpPr>
          <p:nvPr>
            <p:ph type="sldNum" idx="12"/>
          </p:nvPr>
        </p:nvSpPr>
        <p:spPr>
          <a:xfrm>
            <a:off x="4843463" y="9181396"/>
            <a:ext cx="1543050" cy="527403"/>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675"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675"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675"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675"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675"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675"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675"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675"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675" b="0" i="0" u="none" strike="noStrike" cap="none">
                <a:solidFill>
                  <a:srgbClr val="888888"/>
                </a:solidFill>
                <a:latin typeface="Calibri"/>
                <a:ea typeface="Calibri"/>
                <a:cs typeface="Calibri"/>
                <a:sym typeface="Calibri"/>
              </a:defRPr>
            </a:lvl9pPr>
          </a:lstStyle>
          <a:p>
            <a:fld id="{00000000-1234-1234-1234-123412341234}" type="slidenum">
              <a:rPr lang="en-US" smtClean="0"/>
              <a:pPr/>
              <a:t>‹nº›</a:t>
            </a:fld>
            <a:endParaRPr lang="en-US"/>
          </a:p>
        </p:txBody>
      </p:sp>
    </p:spTree>
  </p:cSld>
  <p:clrMapOvr>
    <a:masterClrMapping/>
  </p:clrMapOvr>
  <p:transition spd="slow">
    <p:push/>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ítulo e Texto Vertical" type="vertTx">
  <p:cSld name="VERTICAL_TEXT">
    <p:spTree>
      <p:nvGrpSpPr>
        <p:cNvPr id="1" name="Shape 65"/>
        <p:cNvGrpSpPr/>
        <p:nvPr/>
      </p:nvGrpSpPr>
      <p:grpSpPr>
        <a:xfrm>
          <a:off x="0" y="0"/>
          <a:ext cx="0" cy="0"/>
          <a:chOff x="0" y="0"/>
          <a:chExt cx="0" cy="0"/>
        </a:xfrm>
      </p:grpSpPr>
      <p:sp>
        <p:nvSpPr>
          <p:cNvPr id="66" name="Google Shape;66;p27"/>
          <p:cNvSpPr txBox="1">
            <a:spLocks noGrp="1"/>
          </p:cNvSpPr>
          <p:nvPr>
            <p:ph type="title"/>
          </p:nvPr>
        </p:nvSpPr>
        <p:spPr>
          <a:xfrm>
            <a:off x="471488" y="527403"/>
            <a:ext cx="5915025" cy="191470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7" name="Google Shape;67;p27"/>
          <p:cNvSpPr txBox="1">
            <a:spLocks noGrp="1"/>
          </p:cNvSpPr>
          <p:nvPr>
            <p:ph type="body" idx="1"/>
          </p:nvPr>
        </p:nvSpPr>
        <p:spPr>
          <a:xfrm rot="5400000">
            <a:off x="286367" y="2822133"/>
            <a:ext cx="6285267" cy="5915025"/>
          </a:xfrm>
          <a:prstGeom prst="rect">
            <a:avLst/>
          </a:prstGeom>
          <a:noFill/>
          <a:ln>
            <a:noFill/>
          </a:ln>
        </p:spPr>
        <p:txBody>
          <a:bodyPr spcFirstLastPara="1" wrap="square" lIns="91425" tIns="45700" rIns="91425" bIns="45700" anchor="t" anchorCtr="0">
            <a:normAutofit/>
          </a:bodyPr>
          <a:lstStyle>
            <a:lvl1pPr marL="257175" lvl="0" indent="-192881" algn="l">
              <a:lnSpc>
                <a:spcPct val="90000"/>
              </a:lnSpc>
              <a:spcBef>
                <a:spcPts val="563"/>
              </a:spcBef>
              <a:spcAft>
                <a:spcPts val="0"/>
              </a:spcAft>
              <a:buClr>
                <a:schemeClr val="dk1"/>
              </a:buClr>
              <a:buSzPts val="1800"/>
              <a:buChar char="•"/>
              <a:defRPr/>
            </a:lvl1pPr>
            <a:lvl2pPr marL="514350" lvl="1" indent="-192881" algn="l">
              <a:lnSpc>
                <a:spcPct val="90000"/>
              </a:lnSpc>
              <a:spcBef>
                <a:spcPts val="281"/>
              </a:spcBef>
              <a:spcAft>
                <a:spcPts val="0"/>
              </a:spcAft>
              <a:buClr>
                <a:schemeClr val="dk1"/>
              </a:buClr>
              <a:buSzPts val="1800"/>
              <a:buChar char="•"/>
              <a:defRPr/>
            </a:lvl2pPr>
            <a:lvl3pPr marL="771525" lvl="2" indent="-192881" algn="l">
              <a:lnSpc>
                <a:spcPct val="90000"/>
              </a:lnSpc>
              <a:spcBef>
                <a:spcPts val="281"/>
              </a:spcBef>
              <a:spcAft>
                <a:spcPts val="0"/>
              </a:spcAft>
              <a:buClr>
                <a:schemeClr val="dk1"/>
              </a:buClr>
              <a:buSzPts val="1800"/>
              <a:buChar char="•"/>
              <a:defRPr/>
            </a:lvl3pPr>
            <a:lvl4pPr marL="1028700" lvl="3" indent="-192881" algn="l">
              <a:lnSpc>
                <a:spcPct val="90000"/>
              </a:lnSpc>
              <a:spcBef>
                <a:spcPts val="281"/>
              </a:spcBef>
              <a:spcAft>
                <a:spcPts val="0"/>
              </a:spcAft>
              <a:buClr>
                <a:schemeClr val="dk1"/>
              </a:buClr>
              <a:buSzPts val="1800"/>
              <a:buChar char="•"/>
              <a:defRPr/>
            </a:lvl4pPr>
            <a:lvl5pPr marL="1285875" lvl="4" indent="-192881" algn="l">
              <a:lnSpc>
                <a:spcPct val="90000"/>
              </a:lnSpc>
              <a:spcBef>
                <a:spcPts val="281"/>
              </a:spcBef>
              <a:spcAft>
                <a:spcPts val="0"/>
              </a:spcAft>
              <a:buClr>
                <a:schemeClr val="dk1"/>
              </a:buClr>
              <a:buSzPts val="1800"/>
              <a:buChar char="•"/>
              <a:defRPr/>
            </a:lvl5pPr>
            <a:lvl6pPr marL="1543050" lvl="5" indent="-192881" algn="l">
              <a:lnSpc>
                <a:spcPct val="90000"/>
              </a:lnSpc>
              <a:spcBef>
                <a:spcPts val="281"/>
              </a:spcBef>
              <a:spcAft>
                <a:spcPts val="0"/>
              </a:spcAft>
              <a:buClr>
                <a:schemeClr val="dk1"/>
              </a:buClr>
              <a:buSzPts val="1800"/>
              <a:buChar char="•"/>
              <a:defRPr/>
            </a:lvl6pPr>
            <a:lvl7pPr marL="1800225" lvl="6" indent="-192881" algn="l">
              <a:lnSpc>
                <a:spcPct val="90000"/>
              </a:lnSpc>
              <a:spcBef>
                <a:spcPts val="281"/>
              </a:spcBef>
              <a:spcAft>
                <a:spcPts val="0"/>
              </a:spcAft>
              <a:buClr>
                <a:schemeClr val="dk1"/>
              </a:buClr>
              <a:buSzPts val="1800"/>
              <a:buChar char="•"/>
              <a:defRPr/>
            </a:lvl7pPr>
            <a:lvl8pPr marL="2057400" lvl="7" indent="-192881" algn="l">
              <a:lnSpc>
                <a:spcPct val="90000"/>
              </a:lnSpc>
              <a:spcBef>
                <a:spcPts val="281"/>
              </a:spcBef>
              <a:spcAft>
                <a:spcPts val="0"/>
              </a:spcAft>
              <a:buClr>
                <a:schemeClr val="dk1"/>
              </a:buClr>
              <a:buSzPts val="1800"/>
              <a:buChar char="•"/>
              <a:defRPr/>
            </a:lvl8pPr>
            <a:lvl9pPr marL="2314575" lvl="8" indent="-192881" algn="l">
              <a:lnSpc>
                <a:spcPct val="90000"/>
              </a:lnSpc>
              <a:spcBef>
                <a:spcPts val="281"/>
              </a:spcBef>
              <a:spcAft>
                <a:spcPts val="0"/>
              </a:spcAft>
              <a:buClr>
                <a:schemeClr val="dk1"/>
              </a:buClr>
              <a:buSzPts val="1800"/>
              <a:buChar char="•"/>
              <a:defRPr/>
            </a:lvl9pPr>
          </a:lstStyle>
          <a:p>
            <a:endParaRPr/>
          </a:p>
        </p:txBody>
      </p:sp>
      <p:sp>
        <p:nvSpPr>
          <p:cNvPr id="68" name="Google Shape;68;p27"/>
          <p:cNvSpPr txBox="1">
            <a:spLocks noGrp="1"/>
          </p:cNvSpPr>
          <p:nvPr>
            <p:ph type="dt" idx="10"/>
          </p:nvPr>
        </p:nvSpPr>
        <p:spPr>
          <a:xfrm>
            <a:off x="471488" y="9181396"/>
            <a:ext cx="1543050" cy="527403"/>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9" name="Google Shape;69;p27"/>
          <p:cNvSpPr txBox="1">
            <a:spLocks noGrp="1"/>
          </p:cNvSpPr>
          <p:nvPr>
            <p:ph type="ftr" idx="11"/>
          </p:nvPr>
        </p:nvSpPr>
        <p:spPr>
          <a:xfrm>
            <a:off x="2271713" y="9181396"/>
            <a:ext cx="2314575" cy="527403"/>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0" name="Google Shape;70;p27"/>
          <p:cNvSpPr txBox="1">
            <a:spLocks noGrp="1"/>
          </p:cNvSpPr>
          <p:nvPr>
            <p:ph type="sldNum" idx="12"/>
          </p:nvPr>
        </p:nvSpPr>
        <p:spPr>
          <a:xfrm>
            <a:off x="4843463" y="9181396"/>
            <a:ext cx="1543050" cy="527403"/>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675"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675"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675"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675"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675"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675"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675"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675"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675" b="0" i="0" u="none" strike="noStrike" cap="none">
                <a:solidFill>
                  <a:srgbClr val="888888"/>
                </a:solidFill>
                <a:latin typeface="Calibri"/>
                <a:ea typeface="Calibri"/>
                <a:cs typeface="Calibri"/>
                <a:sym typeface="Calibri"/>
              </a:defRPr>
            </a:lvl9pPr>
          </a:lstStyle>
          <a:p>
            <a:fld id="{00000000-1234-1234-1234-123412341234}" type="slidenum">
              <a:rPr lang="en-US" smtClean="0"/>
              <a:pPr/>
              <a:t>‹nº›</a:t>
            </a:fld>
            <a:endParaRPr lang="en-US"/>
          </a:p>
        </p:txBody>
      </p:sp>
    </p:spTree>
  </p:cSld>
  <p:clrMapOvr>
    <a:masterClrMapping/>
  </p:clrMapOvr>
  <p:transition spd="slow">
    <p:push/>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theme" Target="../theme/theme2.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7"/>
          <p:cNvSpPr txBox="1">
            <a:spLocks noGrp="1"/>
          </p:cNvSpPr>
          <p:nvPr>
            <p:ph type="title"/>
          </p:nvPr>
        </p:nvSpPr>
        <p:spPr>
          <a:xfrm>
            <a:off x="471488" y="527403"/>
            <a:ext cx="5915025" cy="1914702"/>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7" name="Google Shape;7;p17"/>
          <p:cNvSpPr txBox="1">
            <a:spLocks noGrp="1"/>
          </p:cNvSpPr>
          <p:nvPr>
            <p:ph type="body" idx="1"/>
          </p:nvPr>
        </p:nvSpPr>
        <p:spPr>
          <a:xfrm>
            <a:off x="471488" y="2637014"/>
            <a:ext cx="5915025" cy="6285267"/>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 name="Google Shape;8;p17"/>
          <p:cNvSpPr txBox="1">
            <a:spLocks noGrp="1"/>
          </p:cNvSpPr>
          <p:nvPr>
            <p:ph type="dt" idx="10"/>
          </p:nvPr>
        </p:nvSpPr>
        <p:spPr>
          <a:xfrm>
            <a:off x="471488" y="9181396"/>
            <a:ext cx="1543050" cy="527403"/>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675"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013"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013"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013"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013"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013"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013"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013"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013" b="0" i="0" u="none" strike="noStrike" cap="none">
                <a:solidFill>
                  <a:schemeClr val="dk1"/>
                </a:solidFill>
                <a:latin typeface="Calibri"/>
                <a:ea typeface="Calibri"/>
                <a:cs typeface="Calibri"/>
                <a:sym typeface="Calibri"/>
              </a:defRPr>
            </a:lvl9pPr>
          </a:lstStyle>
          <a:p>
            <a:endParaRPr/>
          </a:p>
        </p:txBody>
      </p:sp>
      <p:sp>
        <p:nvSpPr>
          <p:cNvPr id="9" name="Google Shape;9;p17"/>
          <p:cNvSpPr txBox="1">
            <a:spLocks noGrp="1"/>
          </p:cNvSpPr>
          <p:nvPr>
            <p:ph type="ftr" idx="11"/>
          </p:nvPr>
        </p:nvSpPr>
        <p:spPr>
          <a:xfrm>
            <a:off x="2271713" y="9181396"/>
            <a:ext cx="2314575" cy="527403"/>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675"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013"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013"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013"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013"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013"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013"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013"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013" b="0" i="0" u="none" strike="noStrike" cap="none">
                <a:solidFill>
                  <a:schemeClr val="dk1"/>
                </a:solidFill>
                <a:latin typeface="Calibri"/>
                <a:ea typeface="Calibri"/>
                <a:cs typeface="Calibri"/>
                <a:sym typeface="Calibri"/>
              </a:defRPr>
            </a:lvl9pPr>
          </a:lstStyle>
          <a:p>
            <a:endParaRPr/>
          </a:p>
        </p:txBody>
      </p:sp>
      <p:sp>
        <p:nvSpPr>
          <p:cNvPr id="10" name="Google Shape;10;p17"/>
          <p:cNvSpPr txBox="1">
            <a:spLocks noGrp="1"/>
          </p:cNvSpPr>
          <p:nvPr>
            <p:ph type="sldNum" idx="12"/>
          </p:nvPr>
        </p:nvSpPr>
        <p:spPr>
          <a:xfrm>
            <a:off x="4843463" y="9181396"/>
            <a:ext cx="1543050" cy="527403"/>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675"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675"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675"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675"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675"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675"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675"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675"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675" b="0" i="0" u="none" strike="noStrike" cap="none">
                <a:solidFill>
                  <a:srgbClr val="888888"/>
                </a:solidFill>
                <a:latin typeface="Calibri"/>
                <a:ea typeface="Calibri"/>
                <a:cs typeface="Calibri"/>
                <a:sym typeface="Calibri"/>
              </a:defRPr>
            </a:lvl9pPr>
          </a:lstStyle>
          <a:p>
            <a:fld id="{00000000-1234-1234-1234-123412341234}" type="slidenum">
              <a:rPr lang="en-US" smtClean="0"/>
              <a:pPr/>
              <a:t>‹nº›</a:t>
            </a:fld>
            <a:endParaRPr lang="en-US"/>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6" r:id="rId7"/>
    <p:sldLayoutId id="2147483657" r:id="rId8"/>
    <p:sldLayoutId id="2147483658" r:id="rId9"/>
    <p:sldLayoutId id="2147483659" r:id="rId10"/>
  </p:sldLayoutIdLst>
  <p:transition spd="slow">
    <p:push/>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788"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788"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788"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788"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788"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788"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788"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788"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788"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788"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788"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788"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788"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788"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788"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788"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788"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788"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788"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788"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788"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788"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788"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788"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788"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788"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788"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71450" y="264466"/>
            <a:ext cx="3086100" cy="1100667"/>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171450" y="1540933"/>
            <a:ext cx="3086100" cy="435833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171450" y="6120931"/>
            <a:ext cx="800100" cy="351603"/>
          </a:xfrm>
          <a:prstGeom prst="rect">
            <a:avLst/>
          </a:prstGeom>
        </p:spPr>
        <p:txBody>
          <a:bodyPr vert="horz" lIns="91440" tIns="45720" rIns="91440" bIns="45720" rtlCol="0" anchor="ctr"/>
          <a:lstStyle>
            <a:lvl1pPr algn="l">
              <a:defRPr sz="450">
                <a:solidFill>
                  <a:schemeClr val="tx1">
                    <a:tint val="75000"/>
                  </a:schemeClr>
                </a:solidFill>
              </a:defRPr>
            </a:lvl1pPr>
          </a:lstStyle>
          <a:p>
            <a:fld id="{1D8BD707-D9CF-40AE-B4C6-C98DA3205C09}" type="datetimeFigureOut">
              <a:rPr lang="en-US" smtClean="0"/>
              <a:pPr/>
              <a:t>10/22/2024</a:t>
            </a:fld>
            <a:endParaRPr lang="en-US"/>
          </a:p>
        </p:txBody>
      </p:sp>
      <p:sp>
        <p:nvSpPr>
          <p:cNvPr id="5" name="Footer Placeholder 4"/>
          <p:cNvSpPr>
            <a:spLocks noGrp="1"/>
          </p:cNvSpPr>
          <p:nvPr>
            <p:ph type="ftr" sz="quarter" idx="3"/>
          </p:nvPr>
        </p:nvSpPr>
        <p:spPr>
          <a:xfrm>
            <a:off x="1171575" y="6120931"/>
            <a:ext cx="1085850" cy="351603"/>
          </a:xfrm>
          <a:prstGeom prst="rect">
            <a:avLst/>
          </a:prstGeom>
        </p:spPr>
        <p:txBody>
          <a:bodyPr vert="horz" lIns="91440" tIns="45720" rIns="91440" bIns="45720" rtlCol="0" anchor="ctr"/>
          <a:lstStyle>
            <a:lvl1pPr algn="ctr">
              <a:defRPr sz="45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2457450" y="6120931"/>
            <a:ext cx="800100" cy="351603"/>
          </a:xfrm>
          <a:prstGeom prst="rect">
            <a:avLst/>
          </a:prstGeom>
        </p:spPr>
        <p:txBody>
          <a:bodyPr vert="horz" lIns="91440" tIns="45720" rIns="91440" bIns="45720" rtlCol="0" anchor="ctr"/>
          <a:lstStyle>
            <a:lvl1pPr algn="r">
              <a:defRPr sz="450">
                <a:solidFill>
                  <a:schemeClr val="tx1">
                    <a:tint val="75000"/>
                  </a:schemeClr>
                </a:solidFill>
              </a:defRPr>
            </a:lvl1pPr>
          </a:lstStyle>
          <a:p>
            <a:fld id="{B6F15528-21DE-4FAA-801E-634DDDAF4B2B}" type="slidenum">
              <a:rPr lang="en-US" smtClean="0"/>
              <a:pPr/>
              <a:t>‹nº›</a:t>
            </a:fld>
            <a:endParaRPr lang="en-US"/>
          </a:p>
        </p:txBody>
      </p:sp>
    </p:spTree>
    <p:extLst>
      <p:ext uri="{BB962C8B-B14F-4D97-AF65-F5344CB8AC3E}">
        <p14:creationId xmlns:p14="http://schemas.microsoft.com/office/powerpoint/2010/main" val="203640219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342900" rtl="0" eaLnBrk="1" latinLnBrk="0" hangingPunct="1">
        <a:spcBef>
          <a:spcPct val="0"/>
        </a:spcBef>
        <a:buNone/>
        <a:defRPr sz="1650" kern="1200">
          <a:solidFill>
            <a:schemeClr val="tx1"/>
          </a:solidFill>
          <a:latin typeface="+mj-lt"/>
          <a:ea typeface="+mj-ea"/>
          <a:cs typeface="+mj-cs"/>
        </a:defRPr>
      </a:lvl1pPr>
    </p:titleStyle>
    <p:bodyStyle>
      <a:lvl1pPr marL="128588" indent="-128588" algn="l" defTabSz="342900" rtl="0" eaLnBrk="1" latinLnBrk="0" hangingPunct="1">
        <a:spcBef>
          <a:spcPct val="20000"/>
        </a:spcBef>
        <a:buFont typeface="Arial" pitchFamily="34" charset="0"/>
        <a:buChar char="•"/>
        <a:defRPr sz="1200" kern="1200">
          <a:solidFill>
            <a:schemeClr val="tx1"/>
          </a:solidFill>
          <a:latin typeface="+mn-lt"/>
          <a:ea typeface="+mn-ea"/>
          <a:cs typeface="+mn-cs"/>
        </a:defRPr>
      </a:lvl1pPr>
      <a:lvl2pPr marL="278606" indent="-107156" algn="l" defTabSz="342900" rtl="0" eaLnBrk="1" latinLnBrk="0" hangingPunct="1">
        <a:spcBef>
          <a:spcPct val="20000"/>
        </a:spcBef>
        <a:buFont typeface="Arial" pitchFamily="34" charset="0"/>
        <a:buChar char="–"/>
        <a:defRPr sz="1050" kern="1200">
          <a:solidFill>
            <a:schemeClr val="tx1"/>
          </a:solidFill>
          <a:latin typeface="+mn-lt"/>
          <a:ea typeface="+mn-ea"/>
          <a:cs typeface="+mn-cs"/>
        </a:defRPr>
      </a:lvl2pPr>
      <a:lvl3pPr marL="428625" indent="-85725" algn="l" defTabSz="342900" rtl="0" eaLnBrk="1" latinLnBrk="0" hangingPunct="1">
        <a:spcBef>
          <a:spcPct val="20000"/>
        </a:spcBef>
        <a:buFont typeface="Arial" pitchFamily="34" charset="0"/>
        <a:buChar char="•"/>
        <a:defRPr sz="900" kern="1200">
          <a:solidFill>
            <a:schemeClr val="tx1"/>
          </a:solidFill>
          <a:latin typeface="+mn-lt"/>
          <a:ea typeface="+mn-ea"/>
          <a:cs typeface="+mn-cs"/>
        </a:defRPr>
      </a:lvl3pPr>
      <a:lvl4pPr marL="600075" indent="-85725" algn="l" defTabSz="342900" rtl="0" eaLnBrk="1" latinLnBrk="0" hangingPunct="1">
        <a:spcBef>
          <a:spcPct val="20000"/>
        </a:spcBef>
        <a:buFont typeface="Arial" pitchFamily="34" charset="0"/>
        <a:buChar char="–"/>
        <a:defRPr sz="750" kern="1200">
          <a:solidFill>
            <a:schemeClr val="tx1"/>
          </a:solidFill>
          <a:latin typeface="+mn-lt"/>
          <a:ea typeface="+mn-ea"/>
          <a:cs typeface="+mn-cs"/>
        </a:defRPr>
      </a:lvl4pPr>
      <a:lvl5pPr marL="771525" indent="-85725" algn="l" defTabSz="342900" rtl="0" eaLnBrk="1" latinLnBrk="0" hangingPunct="1">
        <a:spcBef>
          <a:spcPct val="20000"/>
        </a:spcBef>
        <a:buFont typeface="Arial" pitchFamily="34" charset="0"/>
        <a:buChar char="»"/>
        <a:defRPr sz="750" kern="1200">
          <a:solidFill>
            <a:schemeClr val="tx1"/>
          </a:solidFill>
          <a:latin typeface="+mn-lt"/>
          <a:ea typeface="+mn-ea"/>
          <a:cs typeface="+mn-cs"/>
        </a:defRPr>
      </a:lvl5pPr>
      <a:lvl6pPr marL="942975" indent="-85725" algn="l" defTabSz="342900" rtl="0" eaLnBrk="1" latinLnBrk="0" hangingPunct="1">
        <a:spcBef>
          <a:spcPct val="20000"/>
        </a:spcBef>
        <a:buFont typeface="Arial" pitchFamily="34" charset="0"/>
        <a:buChar char="•"/>
        <a:defRPr sz="750" kern="1200">
          <a:solidFill>
            <a:schemeClr val="tx1"/>
          </a:solidFill>
          <a:latin typeface="+mn-lt"/>
          <a:ea typeface="+mn-ea"/>
          <a:cs typeface="+mn-cs"/>
        </a:defRPr>
      </a:lvl6pPr>
      <a:lvl7pPr marL="1114425" indent="-85725" algn="l" defTabSz="342900" rtl="0" eaLnBrk="1" latinLnBrk="0" hangingPunct="1">
        <a:spcBef>
          <a:spcPct val="20000"/>
        </a:spcBef>
        <a:buFont typeface="Arial" pitchFamily="34" charset="0"/>
        <a:buChar char="•"/>
        <a:defRPr sz="750" kern="1200">
          <a:solidFill>
            <a:schemeClr val="tx1"/>
          </a:solidFill>
          <a:latin typeface="+mn-lt"/>
          <a:ea typeface="+mn-ea"/>
          <a:cs typeface="+mn-cs"/>
        </a:defRPr>
      </a:lvl7pPr>
      <a:lvl8pPr marL="1285875" indent="-85725" algn="l" defTabSz="342900" rtl="0" eaLnBrk="1" latinLnBrk="0" hangingPunct="1">
        <a:spcBef>
          <a:spcPct val="20000"/>
        </a:spcBef>
        <a:buFont typeface="Arial" pitchFamily="34" charset="0"/>
        <a:buChar char="•"/>
        <a:defRPr sz="750" kern="1200">
          <a:solidFill>
            <a:schemeClr val="tx1"/>
          </a:solidFill>
          <a:latin typeface="+mn-lt"/>
          <a:ea typeface="+mn-ea"/>
          <a:cs typeface="+mn-cs"/>
        </a:defRPr>
      </a:lvl8pPr>
      <a:lvl9pPr marL="1457325" indent="-85725" algn="l" defTabSz="342900" rtl="0" eaLnBrk="1" latinLnBrk="0" hangingPunct="1">
        <a:spcBef>
          <a:spcPct val="20000"/>
        </a:spcBef>
        <a:buFont typeface="Arial" pitchFamily="34" charset="0"/>
        <a:buChar char="•"/>
        <a:defRPr sz="750" kern="1200">
          <a:solidFill>
            <a:schemeClr val="tx1"/>
          </a:solidFill>
          <a:latin typeface="+mn-lt"/>
          <a:ea typeface="+mn-ea"/>
          <a:cs typeface="+mn-cs"/>
        </a:defRPr>
      </a:lvl9pPr>
    </p:bodyStyle>
    <p:otherStyle>
      <a:defPPr>
        <a:defRPr lang="en-US"/>
      </a:defPPr>
      <a:lvl1pPr marL="0" algn="l" defTabSz="342900" rtl="0" eaLnBrk="1" latinLnBrk="0" hangingPunct="1">
        <a:defRPr sz="675" kern="1200">
          <a:solidFill>
            <a:schemeClr val="tx1"/>
          </a:solidFill>
          <a:latin typeface="+mn-lt"/>
          <a:ea typeface="+mn-ea"/>
          <a:cs typeface="+mn-cs"/>
        </a:defRPr>
      </a:lvl1pPr>
      <a:lvl2pPr marL="171450" algn="l" defTabSz="342900" rtl="0" eaLnBrk="1" latinLnBrk="0" hangingPunct="1">
        <a:defRPr sz="675" kern="1200">
          <a:solidFill>
            <a:schemeClr val="tx1"/>
          </a:solidFill>
          <a:latin typeface="+mn-lt"/>
          <a:ea typeface="+mn-ea"/>
          <a:cs typeface="+mn-cs"/>
        </a:defRPr>
      </a:lvl2pPr>
      <a:lvl3pPr marL="342900" algn="l" defTabSz="342900" rtl="0" eaLnBrk="1" latinLnBrk="0" hangingPunct="1">
        <a:defRPr sz="675" kern="1200">
          <a:solidFill>
            <a:schemeClr val="tx1"/>
          </a:solidFill>
          <a:latin typeface="+mn-lt"/>
          <a:ea typeface="+mn-ea"/>
          <a:cs typeface="+mn-cs"/>
        </a:defRPr>
      </a:lvl3pPr>
      <a:lvl4pPr marL="514350" algn="l" defTabSz="342900" rtl="0" eaLnBrk="1" latinLnBrk="0" hangingPunct="1">
        <a:defRPr sz="675" kern="1200">
          <a:solidFill>
            <a:schemeClr val="tx1"/>
          </a:solidFill>
          <a:latin typeface="+mn-lt"/>
          <a:ea typeface="+mn-ea"/>
          <a:cs typeface="+mn-cs"/>
        </a:defRPr>
      </a:lvl4pPr>
      <a:lvl5pPr marL="685800" algn="l" defTabSz="342900" rtl="0" eaLnBrk="1" latinLnBrk="0" hangingPunct="1">
        <a:defRPr sz="675" kern="1200">
          <a:solidFill>
            <a:schemeClr val="tx1"/>
          </a:solidFill>
          <a:latin typeface="+mn-lt"/>
          <a:ea typeface="+mn-ea"/>
          <a:cs typeface="+mn-cs"/>
        </a:defRPr>
      </a:lvl5pPr>
      <a:lvl6pPr marL="857250" algn="l" defTabSz="342900" rtl="0" eaLnBrk="1" latinLnBrk="0" hangingPunct="1">
        <a:defRPr sz="675" kern="1200">
          <a:solidFill>
            <a:schemeClr val="tx1"/>
          </a:solidFill>
          <a:latin typeface="+mn-lt"/>
          <a:ea typeface="+mn-ea"/>
          <a:cs typeface="+mn-cs"/>
        </a:defRPr>
      </a:lvl6pPr>
      <a:lvl7pPr marL="1028700" algn="l" defTabSz="342900" rtl="0" eaLnBrk="1" latinLnBrk="0" hangingPunct="1">
        <a:defRPr sz="675" kern="1200">
          <a:solidFill>
            <a:schemeClr val="tx1"/>
          </a:solidFill>
          <a:latin typeface="+mn-lt"/>
          <a:ea typeface="+mn-ea"/>
          <a:cs typeface="+mn-cs"/>
        </a:defRPr>
      </a:lvl7pPr>
      <a:lvl8pPr marL="1200150" algn="l" defTabSz="342900" rtl="0" eaLnBrk="1" latinLnBrk="0" hangingPunct="1">
        <a:defRPr sz="675" kern="1200">
          <a:solidFill>
            <a:schemeClr val="tx1"/>
          </a:solidFill>
          <a:latin typeface="+mn-lt"/>
          <a:ea typeface="+mn-ea"/>
          <a:cs typeface="+mn-cs"/>
        </a:defRPr>
      </a:lvl8pPr>
      <a:lvl9pPr marL="1371600" algn="l" defTabSz="342900" rtl="0" eaLnBrk="1" latinLnBrk="0" hangingPunct="1">
        <a:defRPr sz="675"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8" Type="http://schemas.openxmlformats.org/officeDocument/2006/relationships/hyperlink" Target="mailto:sales@nutribotanica.com?subject=Hi,%20NutriBotanica!" TargetMode="External"/><Relationship Id="rId13" Type="http://schemas.openxmlformats.org/officeDocument/2006/relationships/image" Target="../media/image29.svg"/><Relationship Id="rId3" Type="http://schemas.openxmlformats.org/officeDocument/2006/relationships/image" Target="../media/image23.png"/><Relationship Id="rId7" Type="http://schemas.openxmlformats.org/officeDocument/2006/relationships/hyperlink" Target="nutribotanica.com.br" TargetMode="External"/><Relationship Id="rId12" Type="http://schemas.openxmlformats.org/officeDocument/2006/relationships/image" Target="../media/image28.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25.svg"/><Relationship Id="rId11" Type="http://schemas.openxmlformats.org/officeDocument/2006/relationships/hyperlink" Target="https://br.linkedin.com/company/nutribotanica-brazil" TargetMode="External"/><Relationship Id="rId5" Type="http://schemas.openxmlformats.org/officeDocument/2006/relationships/image" Target="../media/image24.png"/><Relationship Id="rId15" Type="http://schemas.openxmlformats.org/officeDocument/2006/relationships/image" Target="../media/image7.svg"/><Relationship Id="rId10" Type="http://schemas.openxmlformats.org/officeDocument/2006/relationships/image" Target="../media/image27.svg"/><Relationship Id="rId4" Type="http://schemas.openxmlformats.org/officeDocument/2006/relationships/hyperlink" Target="+55%2088%209%209238%208523" TargetMode="External"/><Relationship Id="rId9" Type="http://schemas.openxmlformats.org/officeDocument/2006/relationships/image" Target="../media/image26.png"/><Relationship Id="rId14" Type="http://schemas.openxmlformats.org/officeDocument/2006/relationships/image" Target="../media/image6.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Layout" Target="../slideLayouts/slideLayout17.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7.xml"/></Relationships>
</file>

<file path=ppt/slides/_rels/slide4.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Layout" Target="../slideLayouts/slideLayout17.xml"/><Relationship Id="rId6" Type="http://schemas.openxmlformats.org/officeDocument/2006/relationships/hyperlink" Target="https://pixabay.com/en/turkish-tea-glass-tea-2109111/" TargetMode="External"/><Relationship Id="rId5" Type="http://schemas.openxmlformats.org/officeDocument/2006/relationships/image" Target="../media/image9.jpg"/><Relationship Id="rId4" Type="http://schemas.openxmlformats.org/officeDocument/2006/relationships/image" Target="../media/image8.jpg"/></Relationships>
</file>

<file path=ppt/slides/_rels/slide5.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Layout" Target="../slideLayouts/slideLayout17.xml"/><Relationship Id="rId6" Type="http://schemas.openxmlformats.org/officeDocument/2006/relationships/image" Target="../media/image12.png"/><Relationship Id="rId5" Type="http://schemas.openxmlformats.org/officeDocument/2006/relationships/image" Target="../media/image11.jpeg"/><Relationship Id="rId4" Type="http://schemas.openxmlformats.org/officeDocument/2006/relationships/image" Target="../media/image10.jpeg"/></Relationships>
</file>

<file path=ppt/slides/_rels/slide6.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Layout" Target="../slideLayouts/slideLayout17.xml"/><Relationship Id="rId6" Type="http://schemas.openxmlformats.org/officeDocument/2006/relationships/image" Target="../media/image15.png"/><Relationship Id="rId5" Type="http://schemas.openxmlformats.org/officeDocument/2006/relationships/image" Target="../media/image14.jpeg"/><Relationship Id="rId4" Type="http://schemas.openxmlformats.org/officeDocument/2006/relationships/image" Target="../media/image13.jpeg"/></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Layout" Target="../slideLayouts/slideLayout17.xml"/><Relationship Id="rId4" Type="http://schemas.openxmlformats.org/officeDocument/2006/relationships/image" Target="../media/image7.svg"/></Relationships>
</file>

<file path=ppt/slides/_rels/slide8.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Layout" Target="../slideLayouts/slideLayout17.xml"/></Relationships>
</file>

<file path=ppt/slides/_rels/slide9.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jpeg"/><Relationship Id="rId7" Type="http://schemas.openxmlformats.org/officeDocument/2006/relationships/image" Target="../media/image20.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9.png"/><Relationship Id="rId11" Type="http://schemas.openxmlformats.org/officeDocument/2006/relationships/image" Target="../media/image22.png"/><Relationship Id="rId5" Type="http://schemas.openxmlformats.org/officeDocument/2006/relationships/image" Target="../media/image18.png"/><Relationship Id="rId10" Type="http://schemas.openxmlformats.org/officeDocument/2006/relationships/image" Target="../media/image2.svg"/><Relationship Id="rId4" Type="http://schemas.openxmlformats.org/officeDocument/2006/relationships/image" Target="../media/image17.png"/><Relationship Id="rId9"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EE5C1A"/>
        </a:solidFill>
        <a:effectLst/>
      </p:bgPr>
    </p:bg>
    <p:spTree>
      <p:nvGrpSpPr>
        <p:cNvPr id="1" name="Shape 152"/>
        <p:cNvGrpSpPr/>
        <p:nvPr/>
      </p:nvGrpSpPr>
      <p:grpSpPr>
        <a:xfrm>
          <a:off x="0" y="0"/>
          <a:ext cx="0" cy="0"/>
          <a:chOff x="0" y="0"/>
          <a:chExt cx="0" cy="0"/>
        </a:xfrm>
      </p:grpSpPr>
      <p:pic>
        <p:nvPicPr>
          <p:cNvPr id="153" name="Google Shape;153;p1"/>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1" y="3008934"/>
            <a:ext cx="6869366" cy="3888130"/>
          </a:xfrm>
          <a:prstGeom prst="rect">
            <a:avLst/>
          </a:prstGeom>
          <a:noFill/>
          <a:ln>
            <a:noFill/>
          </a:ln>
        </p:spPr>
      </p:pic>
      <p:sp>
        <p:nvSpPr>
          <p:cNvPr id="154" name="Google Shape;154;p1"/>
          <p:cNvSpPr/>
          <p:nvPr/>
        </p:nvSpPr>
        <p:spPr>
          <a:xfrm flipH="1">
            <a:off x="3541599" y="713993"/>
            <a:ext cx="2071689" cy="3254325"/>
          </a:xfrm>
          <a:prstGeom prst="roundRect">
            <a:avLst>
              <a:gd name="adj" fmla="val 50000"/>
            </a:avLst>
          </a:prstGeom>
          <a:noFill/>
          <a:ln w="127000" cap="flat" cmpd="sng">
            <a:solidFill>
              <a:schemeClr val="lt1"/>
            </a:solidFill>
            <a:prstDash val="solid"/>
            <a:miter lim="800000"/>
            <a:headEnd type="none" w="sm" len="sm"/>
            <a:tailEnd type="none" w="sm" len="sm"/>
          </a:ln>
        </p:spPr>
        <p:txBody>
          <a:bodyPr spcFirstLastPara="1" wrap="square" lIns="51427" tIns="25706" rIns="51427" bIns="25706" anchor="ctr" anchorCtr="0">
            <a:noAutofit/>
          </a:bodyPr>
          <a:lstStyle/>
          <a:p>
            <a:pPr algn="ctr">
              <a:buSzPts val="1350"/>
            </a:pPr>
            <a:endParaRPr sz="760">
              <a:solidFill>
                <a:schemeClr val="lt1"/>
              </a:solidFill>
              <a:latin typeface="Lato"/>
              <a:ea typeface="Lato"/>
              <a:cs typeface="Lato"/>
              <a:sym typeface="Lato"/>
            </a:endParaRPr>
          </a:p>
        </p:txBody>
      </p:sp>
      <p:sp>
        <p:nvSpPr>
          <p:cNvPr id="155" name="Google Shape;155;p1"/>
          <p:cNvSpPr/>
          <p:nvPr/>
        </p:nvSpPr>
        <p:spPr>
          <a:xfrm flipH="1">
            <a:off x="1582628" y="-289205"/>
            <a:ext cx="2906084" cy="6056592"/>
          </a:xfrm>
          <a:prstGeom prst="roundRect">
            <a:avLst>
              <a:gd name="adj" fmla="val 50000"/>
            </a:avLst>
          </a:prstGeom>
          <a:noFill/>
          <a:ln w="254000" cap="flat" cmpd="sng">
            <a:solidFill>
              <a:schemeClr val="lt1"/>
            </a:solidFill>
            <a:prstDash val="solid"/>
            <a:miter lim="800000"/>
            <a:headEnd type="none" w="sm" len="sm"/>
            <a:tailEnd type="none" w="sm" len="sm"/>
          </a:ln>
        </p:spPr>
        <p:txBody>
          <a:bodyPr spcFirstLastPara="1" wrap="square" lIns="51427" tIns="25706" rIns="51427" bIns="25706" anchor="ctr" anchorCtr="0">
            <a:noAutofit/>
          </a:bodyPr>
          <a:lstStyle/>
          <a:p>
            <a:pPr algn="ctr">
              <a:buSzPts val="1350"/>
            </a:pPr>
            <a:endParaRPr sz="760">
              <a:solidFill>
                <a:schemeClr val="lt1"/>
              </a:solidFill>
              <a:latin typeface="Lato"/>
              <a:ea typeface="Lato"/>
              <a:cs typeface="Lato"/>
              <a:sym typeface="Lato"/>
            </a:endParaRPr>
          </a:p>
        </p:txBody>
      </p:sp>
      <p:pic>
        <p:nvPicPr>
          <p:cNvPr id="157" name="Google Shape;157;p1"/>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4660552" y="6202095"/>
            <a:ext cx="1905473" cy="348714"/>
          </a:xfrm>
          <a:prstGeom prst="rect">
            <a:avLst/>
          </a:prstGeom>
          <a:noFill/>
          <a:ln>
            <a:noFill/>
          </a:ln>
        </p:spPr>
      </p:pic>
    </p:spTree>
  </p:cSld>
  <p:clrMapOvr>
    <a:masterClrMapping/>
  </p:clrMapOvr>
  <p:transition spd="slow">
    <p:push/>
  </p:transition>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EE5C1A"/>
        </a:solidFill>
        <a:effectLst/>
      </p:bgPr>
    </p:bg>
    <p:spTree>
      <p:nvGrpSpPr>
        <p:cNvPr id="1" name="Shape 408"/>
        <p:cNvGrpSpPr/>
        <p:nvPr/>
      </p:nvGrpSpPr>
      <p:grpSpPr>
        <a:xfrm>
          <a:off x="0" y="0"/>
          <a:ext cx="0" cy="0"/>
          <a:chOff x="0" y="0"/>
          <a:chExt cx="0" cy="0"/>
        </a:xfrm>
      </p:grpSpPr>
      <p:sp>
        <p:nvSpPr>
          <p:cNvPr id="409" name="Google Shape;409;p16"/>
          <p:cNvSpPr/>
          <p:nvPr/>
        </p:nvSpPr>
        <p:spPr>
          <a:xfrm rot="-5400000" flipH="1">
            <a:off x="4181165" y="4495834"/>
            <a:ext cx="455524" cy="2747882"/>
          </a:xfrm>
          <a:prstGeom prst="roundRect">
            <a:avLst>
              <a:gd name="adj" fmla="val 50000"/>
            </a:avLst>
          </a:prstGeom>
          <a:gradFill>
            <a:gsLst>
              <a:gs pos="0">
                <a:schemeClr val="lt1"/>
              </a:gs>
              <a:gs pos="54000">
                <a:schemeClr val="lt1"/>
              </a:gs>
              <a:gs pos="83000">
                <a:srgbClr val="F08232">
                  <a:alpha val="0"/>
                </a:srgbClr>
              </a:gs>
              <a:gs pos="100000">
                <a:srgbClr val="F08232">
                  <a:alpha val="0"/>
                </a:srgbClr>
              </a:gs>
            </a:gsLst>
            <a:lin ang="15000000" scaled="0"/>
          </a:gradFill>
          <a:ln>
            <a:noFill/>
          </a:ln>
          <a:effectLst>
            <a:outerShdw blurRad="177800" dist="190500" dir="6420000" algn="tr" rotWithShape="0">
              <a:srgbClr val="000000">
                <a:alpha val="9411"/>
              </a:srgbClr>
            </a:outerShdw>
          </a:effectLst>
        </p:spPr>
        <p:txBody>
          <a:bodyPr spcFirstLastPara="1" wrap="square" lIns="51427" tIns="25706" rIns="51427" bIns="25706" anchor="ctr" anchorCtr="0">
            <a:noAutofit/>
          </a:bodyPr>
          <a:lstStyle/>
          <a:p>
            <a:pPr algn="ctr">
              <a:buSzPts val="1350"/>
            </a:pPr>
            <a:endParaRPr sz="760">
              <a:solidFill>
                <a:schemeClr val="lt1"/>
              </a:solidFill>
              <a:latin typeface="Lato"/>
              <a:ea typeface="Lato"/>
              <a:cs typeface="Lato"/>
              <a:sym typeface="Lato"/>
            </a:endParaRPr>
          </a:p>
        </p:txBody>
      </p:sp>
      <p:sp>
        <p:nvSpPr>
          <p:cNvPr id="411" name="Google Shape;411;p16"/>
          <p:cNvSpPr/>
          <p:nvPr/>
        </p:nvSpPr>
        <p:spPr>
          <a:xfrm>
            <a:off x="4082750" y="4021535"/>
            <a:ext cx="74398" cy="111598"/>
          </a:xfrm>
          <a:custGeom>
            <a:avLst/>
            <a:gdLst/>
            <a:ahLst/>
            <a:cxnLst/>
            <a:rect l="l" t="t" r="r" b="b"/>
            <a:pathLst>
              <a:path w="261234" h="391854" extrusionOk="0">
                <a:moveTo>
                  <a:pt x="130618" y="65283"/>
                </a:moveTo>
                <a:cubicBezTo>
                  <a:pt x="118483" y="65423"/>
                  <a:pt x="107507" y="68403"/>
                  <a:pt x="97688" y="74222"/>
                </a:cubicBezTo>
                <a:cubicBezTo>
                  <a:pt x="87869" y="80041"/>
                  <a:pt x="80049" y="87859"/>
                  <a:pt x="74229" y="97675"/>
                </a:cubicBezTo>
                <a:cubicBezTo>
                  <a:pt x="68408" y="107492"/>
                  <a:pt x="65428" y="118466"/>
                  <a:pt x="65287" y="130597"/>
                </a:cubicBezTo>
                <a:cubicBezTo>
                  <a:pt x="65428" y="142729"/>
                  <a:pt x="68408" y="153702"/>
                  <a:pt x="74229" y="163519"/>
                </a:cubicBezTo>
                <a:cubicBezTo>
                  <a:pt x="80049" y="173335"/>
                  <a:pt x="87869" y="181153"/>
                  <a:pt x="97688" y="186972"/>
                </a:cubicBezTo>
                <a:cubicBezTo>
                  <a:pt x="107507" y="192791"/>
                  <a:pt x="118483" y="195771"/>
                  <a:pt x="130618" y="195911"/>
                </a:cubicBezTo>
                <a:cubicBezTo>
                  <a:pt x="142752" y="195771"/>
                  <a:pt x="153729" y="192791"/>
                  <a:pt x="163547" y="186972"/>
                </a:cubicBezTo>
                <a:cubicBezTo>
                  <a:pt x="173366" y="181153"/>
                  <a:pt x="181186" y="173335"/>
                  <a:pt x="187007" y="163519"/>
                </a:cubicBezTo>
                <a:cubicBezTo>
                  <a:pt x="192827" y="153702"/>
                  <a:pt x="195808" y="142729"/>
                  <a:pt x="195948" y="130597"/>
                </a:cubicBezTo>
                <a:cubicBezTo>
                  <a:pt x="195808" y="118466"/>
                  <a:pt x="192827" y="107492"/>
                  <a:pt x="187007" y="97675"/>
                </a:cubicBezTo>
                <a:cubicBezTo>
                  <a:pt x="181186" y="87859"/>
                  <a:pt x="173366" y="80041"/>
                  <a:pt x="163547" y="74222"/>
                </a:cubicBezTo>
                <a:cubicBezTo>
                  <a:pt x="153729" y="68403"/>
                  <a:pt x="142752" y="65423"/>
                  <a:pt x="130618" y="65283"/>
                </a:cubicBezTo>
                <a:close/>
                <a:moveTo>
                  <a:pt x="130618" y="0"/>
                </a:moveTo>
                <a:cubicBezTo>
                  <a:pt x="154965" y="276"/>
                  <a:pt x="176951" y="6214"/>
                  <a:pt x="196576" y="17814"/>
                </a:cubicBezTo>
                <a:cubicBezTo>
                  <a:pt x="216201" y="29415"/>
                  <a:pt x="231814" y="45027"/>
                  <a:pt x="243416" y="64650"/>
                </a:cubicBezTo>
                <a:cubicBezTo>
                  <a:pt x="255017" y="84273"/>
                  <a:pt x="260955" y="106255"/>
                  <a:pt x="261230" y="130597"/>
                </a:cubicBezTo>
                <a:cubicBezTo>
                  <a:pt x="261294" y="138432"/>
                  <a:pt x="260720" y="146235"/>
                  <a:pt x="259509" y="154006"/>
                </a:cubicBezTo>
                <a:cubicBezTo>
                  <a:pt x="258298" y="161777"/>
                  <a:pt x="256066" y="169197"/>
                  <a:pt x="252815" y="176266"/>
                </a:cubicBezTo>
                <a:lnTo>
                  <a:pt x="159965" y="373740"/>
                </a:lnTo>
                <a:cubicBezTo>
                  <a:pt x="157163" y="379406"/>
                  <a:pt x="153133" y="383828"/>
                  <a:pt x="147875" y="387007"/>
                </a:cubicBezTo>
                <a:cubicBezTo>
                  <a:pt x="142617" y="390185"/>
                  <a:pt x="136865" y="391801"/>
                  <a:pt x="130618" y="391854"/>
                </a:cubicBezTo>
                <a:cubicBezTo>
                  <a:pt x="124365" y="391801"/>
                  <a:pt x="118623" y="390185"/>
                  <a:pt x="113392" y="387007"/>
                </a:cubicBezTo>
                <a:cubicBezTo>
                  <a:pt x="108160" y="383828"/>
                  <a:pt x="104205" y="379406"/>
                  <a:pt x="101525" y="373740"/>
                </a:cubicBezTo>
                <a:lnTo>
                  <a:pt x="8420" y="176266"/>
                </a:lnTo>
                <a:cubicBezTo>
                  <a:pt x="5169" y="169197"/>
                  <a:pt x="2938" y="161777"/>
                  <a:pt x="1726" y="154006"/>
                </a:cubicBezTo>
                <a:cubicBezTo>
                  <a:pt x="515" y="146235"/>
                  <a:pt x="-59" y="138432"/>
                  <a:pt x="5" y="130597"/>
                </a:cubicBezTo>
                <a:cubicBezTo>
                  <a:pt x="280" y="106255"/>
                  <a:pt x="6218" y="84273"/>
                  <a:pt x="17820" y="64650"/>
                </a:cubicBezTo>
                <a:cubicBezTo>
                  <a:pt x="29421" y="45027"/>
                  <a:pt x="45034" y="29415"/>
                  <a:pt x="64659" y="17814"/>
                </a:cubicBezTo>
                <a:cubicBezTo>
                  <a:pt x="84284" y="6214"/>
                  <a:pt x="106271" y="276"/>
                  <a:pt x="130618" y="0"/>
                </a:cubicBezTo>
                <a:close/>
              </a:path>
            </a:pathLst>
          </a:custGeom>
          <a:solidFill>
            <a:schemeClr val="lt1"/>
          </a:solidFill>
          <a:ln>
            <a:noFill/>
          </a:ln>
        </p:spPr>
        <p:txBody>
          <a:bodyPr spcFirstLastPara="1" wrap="square" lIns="25706" tIns="12854" rIns="25706" bIns="12854" anchor="t" anchorCtr="0">
            <a:noAutofit/>
          </a:bodyPr>
          <a:lstStyle/>
          <a:p>
            <a:pPr>
              <a:buSzPts val="1400"/>
            </a:pPr>
            <a:endParaRPr sz="788" b="1">
              <a:solidFill>
                <a:schemeClr val="lt1"/>
              </a:solidFill>
              <a:latin typeface="Open Sans"/>
              <a:ea typeface="Open Sans"/>
              <a:cs typeface="Open Sans"/>
              <a:sym typeface="Open Sans"/>
            </a:endParaRPr>
          </a:p>
        </p:txBody>
      </p:sp>
      <p:sp>
        <p:nvSpPr>
          <p:cNvPr id="413" name="Google Shape;413;p16"/>
          <p:cNvSpPr txBox="1"/>
          <p:nvPr/>
        </p:nvSpPr>
        <p:spPr>
          <a:xfrm flipH="1">
            <a:off x="4223928" y="4318562"/>
            <a:ext cx="1975247" cy="155789"/>
          </a:xfrm>
          <a:prstGeom prst="rect">
            <a:avLst/>
          </a:prstGeom>
          <a:noFill/>
          <a:ln>
            <a:noFill/>
          </a:ln>
        </p:spPr>
        <p:txBody>
          <a:bodyPr spcFirstLastPara="1" wrap="square" lIns="51427" tIns="25706" rIns="51427" bIns="25706" anchor="t" anchorCtr="0">
            <a:spAutoFit/>
          </a:bodyPr>
          <a:lstStyle/>
          <a:p>
            <a:pPr>
              <a:buSzPts val="1200"/>
            </a:pPr>
            <a:r>
              <a:rPr lang="en-US" sz="675" dirty="0">
                <a:solidFill>
                  <a:schemeClr val="lt1"/>
                </a:solidFill>
                <a:latin typeface="Open Sans"/>
                <a:ea typeface="Open Sans"/>
                <a:cs typeface="Open Sans"/>
                <a:sym typeface="Open Sans"/>
              </a:rPr>
              <a:t>sales@nutribotanica.com</a:t>
            </a:r>
            <a:endParaRPr sz="788" dirty="0"/>
          </a:p>
        </p:txBody>
      </p:sp>
      <p:sp>
        <p:nvSpPr>
          <p:cNvPr id="414" name="Google Shape;414;p16"/>
          <p:cNvSpPr txBox="1"/>
          <p:nvPr/>
        </p:nvSpPr>
        <p:spPr>
          <a:xfrm flipH="1">
            <a:off x="4223928" y="4605209"/>
            <a:ext cx="2060972" cy="155789"/>
          </a:xfrm>
          <a:prstGeom prst="rect">
            <a:avLst/>
          </a:prstGeom>
          <a:noFill/>
          <a:ln>
            <a:noFill/>
          </a:ln>
        </p:spPr>
        <p:txBody>
          <a:bodyPr spcFirstLastPara="1" wrap="square" lIns="51427" tIns="25706" rIns="51427" bIns="25706" anchor="t" anchorCtr="0">
            <a:spAutoFit/>
          </a:bodyPr>
          <a:lstStyle/>
          <a:p>
            <a:pPr>
              <a:buSzPts val="1200"/>
            </a:pPr>
            <a:r>
              <a:rPr lang="en-US" sz="675" dirty="0">
                <a:solidFill>
                  <a:schemeClr val="lt1"/>
                </a:solidFill>
                <a:latin typeface="Open Sans"/>
                <a:ea typeface="Open Sans"/>
                <a:cs typeface="Open Sans"/>
                <a:sym typeface="Open Sans"/>
              </a:rPr>
              <a:t>+55 88 99245 0397 | 99238 6929 | 99283 9769</a:t>
            </a:r>
            <a:endParaRPr sz="675" dirty="0"/>
          </a:p>
        </p:txBody>
      </p:sp>
      <p:sp>
        <p:nvSpPr>
          <p:cNvPr id="415" name="Google Shape;415;p16"/>
          <p:cNvSpPr txBox="1"/>
          <p:nvPr/>
        </p:nvSpPr>
        <p:spPr>
          <a:xfrm flipH="1">
            <a:off x="4223927" y="4026145"/>
            <a:ext cx="2328863" cy="155789"/>
          </a:xfrm>
          <a:prstGeom prst="rect">
            <a:avLst/>
          </a:prstGeom>
          <a:noFill/>
          <a:ln>
            <a:noFill/>
          </a:ln>
        </p:spPr>
        <p:txBody>
          <a:bodyPr spcFirstLastPara="1" wrap="square" lIns="51427" tIns="25706" rIns="51427" bIns="25706" anchor="t" anchorCtr="0">
            <a:spAutoFit/>
          </a:bodyPr>
          <a:lstStyle/>
          <a:p>
            <a:pPr>
              <a:buSzPts val="1200"/>
            </a:pPr>
            <a:r>
              <a:rPr lang="en-US" sz="675" dirty="0" err="1">
                <a:solidFill>
                  <a:schemeClr val="lt1"/>
                </a:solidFill>
                <a:latin typeface="Open Sans"/>
                <a:ea typeface="Open Sans"/>
                <a:cs typeface="Open Sans"/>
                <a:sym typeface="Open Sans"/>
              </a:rPr>
              <a:t>Sítio</a:t>
            </a:r>
            <a:r>
              <a:rPr lang="en-US" sz="675" dirty="0">
                <a:solidFill>
                  <a:schemeClr val="lt1"/>
                </a:solidFill>
                <a:latin typeface="Open Sans"/>
                <a:ea typeface="Open Sans"/>
                <a:cs typeface="Open Sans"/>
                <a:sym typeface="Open Sans"/>
              </a:rPr>
              <a:t> Jaburú, S/N, Ubajara/CE - Brazil</a:t>
            </a:r>
            <a:endParaRPr sz="675" dirty="0">
              <a:solidFill>
                <a:schemeClr val="lt1"/>
              </a:solidFill>
              <a:latin typeface="Open Sans"/>
              <a:ea typeface="Open Sans"/>
              <a:cs typeface="Open Sans"/>
              <a:sym typeface="Open Sans"/>
            </a:endParaRPr>
          </a:p>
        </p:txBody>
      </p:sp>
      <p:sp>
        <p:nvSpPr>
          <p:cNvPr id="416" name="Google Shape;416;p16"/>
          <p:cNvSpPr txBox="1"/>
          <p:nvPr/>
        </p:nvSpPr>
        <p:spPr>
          <a:xfrm>
            <a:off x="723066" y="4029642"/>
            <a:ext cx="2834494" cy="571415"/>
          </a:xfrm>
          <a:prstGeom prst="rect">
            <a:avLst/>
          </a:prstGeom>
          <a:noFill/>
          <a:ln>
            <a:noFill/>
          </a:ln>
        </p:spPr>
        <p:txBody>
          <a:bodyPr spcFirstLastPara="1" wrap="square" lIns="51427" tIns="25706" rIns="51427" bIns="25706" anchor="t" anchorCtr="0">
            <a:spAutoFit/>
          </a:bodyPr>
          <a:lstStyle/>
          <a:p>
            <a:pPr>
              <a:buSzPts val="3600"/>
            </a:pPr>
            <a:r>
              <a:rPr lang="en-US" sz="1688">
                <a:solidFill>
                  <a:schemeClr val="lt1"/>
                </a:solidFill>
                <a:latin typeface="Open Sans Light"/>
                <a:ea typeface="Open Sans Light"/>
                <a:cs typeface="Open Sans Light"/>
                <a:sym typeface="Open Sans Light"/>
              </a:rPr>
              <a:t>We'd be glad to answer any question you might have.</a:t>
            </a:r>
            <a:endParaRPr sz="1688">
              <a:latin typeface="Open Sans Light"/>
              <a:ea typeface="Open Sans Light"/>
              <a:cs typeface="Open Sans Light"/>
              <a:sym typeface="Open Sans Light"/>
            </a:endParaRPr>
          </a:p>
        </p:txBody>
      </p:sp>
      <p:sp>
        <p:nvSpPr>
          <p:cNvPr id="418" name="Google Shape;418;p16"/>
          <p:cNvSpPr txBox="1"/>
          <p:nvPr/>
        </p:nvSpPr>
        <p:spPr>
          <a:xfrm flipH="1">
            <a:off x="4223928" y="4905247"/>
            <a:ext cx="2060972" cy="155789"/>
          </a:xfrm>
          <a:prstGeom prst="rect">
            <a:avLst/>
          </a:prstGeom>
          <a:noFill/>
          <a:ln>
            <a:noFill/>
          </a:ln>
        </p:spPr>
        <p:txBody>
          <a:bodyPr spcFirstLastPara="1" wrap="square" lIns="51427" tIns="25706" rIns="51427" bIns="25706" anchor="t" anchorCtr="0">
            <a:spAutoFit/>
          </a:bodyPr>
          <a:lstStyle/>
          <a:p>
            <a:pPr>
              <a:buSzPts val="1200"/>
            </a:pPr>
            <a:r>
              <a:rPr lang="en-US" sz="675" dirty="0">
                <a:solidFill>
                  <a:schemeClr val="lt1"/>
                </a:solidFill>
                <a:latin typeface="Open Sans"/>
                <a:ea typeface="Open Sans"/>
                <a:cs typeface="Open Sans"/>
                <a:sym typeface="Open Sans"/>
              </a:rPr>
              <a:t>nutribotanica.com.br</a:t>
            </a:r>
            <a:endParaRPr sz="675" dirty="0">
              <a:solidFill>
                <a:schemeClr val="lt1"/>
              </a:solidFill>
              <a:latin typeface="Open Sans"/>
              <a:ea typeface="Open Sans"/>
              <a:cs typeface="Open Sans"/>
              <a:sym typeface="Open Sans"/>
            </a:endParaRPr>
          </a:p>
        </p:txBody>
      </p:sp>
      <p:sp>
        <p:nvSpPr>
          <p:cNvPr id="420" name="Google Shape;420;p16"/>
          <p:cNvSpPr txBox="1"/>
          <p:nvPr/>
        </p:nvSpPr>
        <p:spPr>
          <a:xfrm flipH="1">
            <a:off x="4223928" y="5207805"/>
            <a:ext cx="2060972" cy="155789"/>
          </a:xfrm>
          <a:prstGeom prst="rect">
            <a:avLst/>
          </a:prstGeom>
          <a:noFill/>
          <a:ln>
            <a:noFill/>
          </a:ln>
        </p:spPr>
        <p:txBody>
          <a:bodyPr spcFirstLastPara="1" wrap="square" lIns="51427" tIns="25706" rIns="51427" bIns="25706" anchor="t" anchorCtr="0">
            <a:spAutoFit/>
          </a:bodyPr>
          <a:lstStyle/>
          <a:p>
            <a:pPr>
              <a:buSzPts val="1200"/>
            </a:pPr>
            <a:r>
              <a:rPr lang="en-US" sz="675">
                <a:solidFill>
                  <a:schemeClr val="lt1"/>
                </a:solidFill>
                <a:latin typeface="Open Sans"/>
                <a:ea typeface="Open Sans"/>
                <a:cs typeface="Open Sans"/>
                <a:sym typeface="Open Sans"/>
              </a:rPr>
              <a:t>nutribotanica-brazil</a:t>
            </a:r>
            <a:endParaRPr sz="675">
              <a:solidFill>
                <a:schemeClr val="lt1"/>
              </a:solidFill>
              <a:latin typeface="Open Sans"/>
              <a:ea typeface="Open Sans"/>
              <a:cs typeface="Open Sans"/>
              <a:sym typeface="Open Sans"/>
            </a:endParaRPr>
          </a:p>
        </p:txBody>
      </p:sp>
      <p:sp>
        <p:nvSpPr>
          <p:cNvPr id="422" name="Google Shape;422;p16"/>
          <p:cNvSpPr txBox="1"/>
          <p:nvPr/>
        </p:nvSpPr>
        <p:spPr>
          <a:xfrm>
            <a:off x="723066" y="4697404"/>
            <a:ext cx="1975219" cy="363538"/>
          </a:xfrm>
          <a:prstGeom prst="rect">
            <a:avLst/>
          </a:prstGeom>
          <a:noFill/>
          <a:ln>
            <a:noFill/>
          </a:ln>
        </p:spPr>
        <p:txBody>
          <a:bodyPr spcFirstLastPara="1" wrap="square" lIns="51427" tIns="25706" rIns="51427" bIns="25706" anchor="t" anchorCtr="0">
            <a:spAutoFit/>
          </a:bodyPr>
          <a:lstStyle/>
          <a:p>
            <a:pPr>
              <a:buSzPts val="3600"/>
            </a:pPr>
            <a:r>
              <a:rPr lang="en-US" sz="2025" b="1" dirty="0">
                <a:solidFill>
                  <a:schemeClr val="lt1"/>
                </a:solidFill>
                <a:latin typeface="Open Sans ExtraBold"/>
                <a:ea typeface="Open Sans ExtraBold"/>
                <a:cs typeface="Open Sans ExtraBold"/>
                <a:sym typeface="Open Sans ExtraBold"/>
              </a:rPr>
              <a:t>THANK YOU!</a:t>
            </a:r>
            <a:endParaRPr sz="788" dirty="0"/>
          </a:p>
        </p:txBody>
      </p:sp>
      <p:pic>
        <p:nvPicPr>
          <p:cNvPr id="3" name="Imagem 2" descr="Código QR&#10;&#10;Descrição gerada automaticamente">
            <a:extLst>
              <a:ext uri="{FF2B5EF4-FFF2-40B4-BE49-F238E27FC236}">
                <a16:creationId xmlns:a16="http://schemas.microsoft.com/office/drawing/2014/main" id="{D66C8108-164C-F6F7-670A-BEC3F968835B}"/>
              </a:ext>
            </a:extLst>
          </p:cNvPr>
          <p:cNvPicPr>
            <a:picLocks noChangeAspect="1"/>
          </p:cNvPicPr>
          <p:nvPr/>
        </p:nvPicPr>
        <p:blipFill>
          <a:blip r:embed="rId3"/>
          <a:stretch>
            <a:fillRect/>
          </a:stretch>
        </p:blipFill>
        <p:spPr>
          <a:xfrm>
            <a:off x="803388" y="5157432"/>
            <a:ext cx="940105" cy="940105"/>
          </a:xfrm>
          <a:prstGeom prst="rect">
            <a:avLst/>
          </a:prstGeom>
        </p:spPr>
      </p:pic>
      <p:pic>
        <p:nvPicPr>
          <p:cNvPr id="4" name="Gráfico 3">
            <a:hlinkClick r:id="rId4" action="ppaction://hlinkfile"/>
            <a:extLst>
              <a:ext uri="{FF2B5EF4-FFF2-40B4-BE49-F238E27FC236}">
                <a16:creationId xmlns:a16="http://schemas.microsoft.com/office/drawing/2014/main" id="{7A8F31C3-A575-FFA7-3547-FB6A82A7EA8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079415" y="4601407"/>
            <a:ext cx="89394" cy="122917"/>
          </a:xfrm>
          <a:prstGeom prst="rect">
            <a:avLst/>
          </a:prstGeom>
        </p:spPr>
      </p:pic>
      <p:sp>
        <p:nvSpPr>
          <p:cNvPr id="7" name="Gráfico 61">
            <a:hlinkClick r:id="rId7" action="ppaction://hlinkfile"/>
            <a:extLst>
              <a:ext uri="{FF2B5EF4-FFF2-40B4-BE49-F238E27FC236}">
                <a16:creationId xmlns:a16="http://schemas.microsoft.com/office/drawing/2014/main" id="{C489A295-17FE-84CD-334F-B3DE1D1E45BE}"/>
              </a:ext>
            </a:extLst>
          </p:cNvPr>
          <p:cNvSpPr/>
          <p:nvPr/>
        </p:nvSpPr>
        <p:spPr>
          <a:xfrm>
            <a:off x="4079415" y="4921278"/>
            <a:ext cx="101583" cy="101585"/>
          </a:xfrm>
          <a:custGeom>
            <a:avLst/>
            <a:gdLst>
              <a:gd name="connsiteX0" fmla="*/ 159938 w 319876"/>
              <a:gd name="connsiteY0" fmla="*/ 0 h 319876"/>
              <a:gd name="connsiteX1" fmla="*/ 0 w 319876"/>
              <a:gd name="connsiteY1" fmla="*/ 159938 h 319876"/>
              <a:gd name="connsiteX2" fmla="*/ 159938 w 319876"/>
              <a:gd name="connsiteY2" fmla="*/ 319876 h 319876"/>
              <a:gd name="connsiteX3" fmla="*/ 319876 w 319876"/>
              <a:gd name="connsiteY3" fmla="*/ 159938 h 319876"/>
              <a:gd name="connsiteX4" fmla="*/ 159938 w 319876"/>
              <a:gd name="connsiteY4" fmla="*/ 0 h 319876"/>
              <a:gd name="connsiteX5" fmla="*/ 284678 w 319876"/>
              <a:gd name="connsiteY5" fmla="*/ 143002 h 319876"/>
              <a:gd name="connsiteX6" fmla="*/ 236078 w 319876"/>
              <a:gd name="connsiteY6" fmla="*/ 143002 h 319876"/>
              <a:gd name="connsiteX7" fmla="*/ 215018 w 319876"/>
              <a:gd name="connsiteY7" fmla="*/ 46833 h 319876"/>
              <a:gd name="connsiteX8" fmla="*/ 284678 w 319876"/>
              <a:gd name="connsiteY8" fmla="*/ 143002 h 319876"/>
              <a:gd name="connsiteX9" fmla="*/ 159938 w 319876"/>
              <a:gd name="connsiteY9" fmla="*/ 286004 h 319876"/>
              <a:gd name="connsiteX10" fmla="*/ 117818 w 319876"/>
              <a:gd name="connsiteY10" fmla="*/ 176875 h 319876"/>
              <a:gd name="connsiteX11" fmla="*/ 202205 w 319876"/>
              <a:gd name="connsiteY11" fmla="*/ 176875 h 319876"/>
              <a:gd name="connsiteX12" fmla="*/ 160085 w 319876"/>
              <a:gd name="connsiteY12" fmla="*/ 286004 h 319876"/>
              <a:gd name="connsiteX13" fmla="*/ 117818 w 319876"/>
              <a:gd name="connsiteY13" fmla="*/ 143002 h 319876"/>
              <a:gd name="connsiteX14" fmla="*/ 159938 w 319876"/>
              <a:gd name="connsiteY14" fmla="*/ 33873 h 319876"/>
              <a:gd name="connsiteX15" fmla="*/ 202058 w 319876"/>
              <a:gd name="connsiteY15" fmla="*/ 143002 h 319876"/>
              <a:gd name="connsiteX16" fmla="*/ 117671 w 319876"/>
              <a:gd name="connsiteY16" fmla="*/ 143002 h 319876"/>
              <a:gd name="connsiteX17" fmla="*/ 105005 w 319876"/>
              <a:gd name="connsiteY17" fmla="*/ 46833 h 319876"/>
              <a:gd name="connsiteX18" fmla="*/ 83945 w 319876"/>
              <a:gd name="connsiteY18" fmla="*/ 143002 h 319876"/>
              <a:gd name="connsiteX19" fmla="*/ 35345 w 319876"/>
              <a:gd name="connsiteY19" fmla="*/ 143002 h 319876"/>
              <a:gd name="connsiteX20" fmla="*/ 105005 w 319876"/>
              <a:gd name="connsiteY20" fmla="*/ 46833 h 319876"/>
              <a:gd name="connsiteX21" fmla="*/ 35198 w 319876"/>
              <a:gd name="connsiteY21" fmla="*/ 176875 h 319876"/>
              <a:gd name="connsiteX22" fmla="*/ 83798 w 319876"/>
              <a:gd name="connsiteY22" fmla="*/ 176875 h 319876"/>
              <a:gd name="connsiteX23" fmla="*/ 104858 w 319876"/>
              <a:gd name="connsiteY23" fmla="*/ 273044 h 319876"/>
              <a:gd name="connsiteX24" fmla="*/ 35198 w 319876"/>
              <a:gd name="connsiteY24" fmla="*/ 176875 h 319876"/>
              <a:gd name="connsiteX25" fmla="*/ 215018 w 319876"/>
              <a:gd name="connsiteY25" fmla="*/ 273044 h 319876"/>
              <a:gd name="connsiteX26" fmla="*/ 236078 w 319876"/>
              <a:gd name="connsiteY26" fmla="*/ 176875 h 319876"/>
              <a:gd name="connsiteX27" fmla="*/ 284678 w 319876"/>
              <a:gd name="connsiteY27" fmla="*/ 176875 h 319876"/>
              <a:gd name="connsiteX28" fmla="*/ 215018 w 319876"/>
              <a:gd name="connsiteY28" fmla="*/ 273044 h 319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19876" h="319876">
                <a:moveTo>
                  <a:pt x="159938" y="0"/>
                </a:moveTo>
                <a:cubicBezTo>
                  <a:pt x="71722" y="0"/>
                  <a:pt x="0" y="71722"/>
                  <a:pt x="0" y="159938"/>
                </a:cubicBezTo>
                <a:cubicBezTo>
                  <a:pt x="0" y="248155"/>
                  <a:pt x="71722" y="319876"/>
                  <a:pt x="159938" y="319876"/>
                </a:cubicBezTo>
                <a:cubicBezTo>
                  <a:pt x="248155" y="319876"/>
                  <a:pt x="319876" y="248155"/>
                  <a:pt x="319876" y="159938"/>
                </a:cubicBezTo>
                <a:cubicBezTo>
                  <a:pt x="319876" y="71722"/>
                  <a:pt x="248007" y="0"/>
                  <a:pt x="159938" y="0"/>
                </a:cubicBezTo>
                <a:close/>
                <a:moveTo>
                  <a:pt x="284678" y="143002"/>
                </a:moveTo>
                <a:lnTo>
                  <a:pt x="236078" y="143002"/>
                </a:lnTo>
                <a:cubicBezTo>
                  <a:pt x="234311" y="107951"/>
                  <a:pt x="227242" y="73195"/>
                  <a:pt x="215018" y="46833"/>
                </a:cubicBezTo>
                <a:cubicBezTo>
                  <a:pt x="252131" y="64947"/>
                  <a:pt x="278935" y="100587"/>
                  <a:pt x="284678" y="143002"/>
                </a:cubicBezTo>
                <a:close/>
                <a:moveTo>
                  <a:pt x="159938" y="286004"/>
                </a:moveTo>
                <a:cubicBezTo>
                  <a:pt x="144327" y="286004"/>
                  <a:pt x="121205" y="243147"/>
                  <a:pt x="117818" y="176875"/>
                </a:cubicBezTo>
                <a:lnTo>
                  <a:pt x="202205" y="176875"/>
                </a:lnTo>
                <a:cubicBezTo>
                  <a:pt x="198818" y="243000"/>
                  <a:pt x="175696" y="286004"/>
                  <a:pt x="160085" y="286004"/>
                </a:cubicBezTo>
                <a:close/>
                <a:moveTo>
                  <a:pt x="117818" y="143002"/>
                </a:moveTo>
                <a:cubicBezTo>
                  <a:pt x="121205" y="76876"/>
                  <a:pt x="144327" y="33873"/>
                  <a:pt x="159938" y="33873"/>
                </a:cubicBezTo>
                <a:cubicBezTo>
                  <a:pt x="175549" y="33873"/>
                  <a:pt x="198671" y="76729"/>
                  <a:pt x="202058" y="143002"/>
                </a:cubicBezTo>
                <a:lnTo>
                  <a:pt x="117671" y="143002"/>
                </a:lnTo>
                <a:close/>
                <a:moveTo>
                  <a:pt x="105005" y="46833"/>
                </a:moveTo>
                <a:cubicBezTo>
                  <a:pt x="92782" y="73342"/>
                  <a:pt x="85713" y="107951"/>
                  <a:pt x="83945" y="143002"/>
                </a:cubicBezTo>
                <a:lnTo>
                  <a:pt x="35345" y="143002"/>
                </a:lnTo>
                <a:cubicBezTo>
                  <a:pt x="41089" y="100587"/>
                  <a:pt x="67893" y="64947"/>
                  <a:pt x="105005" y="46833"/>
                </a:cubicBezTo>
                <a:close/>
                <a:moveTo>
                  <a:pt x="35198" y="176875"/>
                </a:moveTo>
                <a:lnTo>
                  <a:pt x="83798" y="176875"/>
                </a:lnTo>
                <a:cubicBezTo>
                  <a:pt x="85565" y="211925"/>
                  <a:pt x="92635" y="246682"/>
                  <a:pt x="104858" y="273044"/>
                </a:cubicBezTo>
                <a:cubicBezTo>
                  <a:pt x="67745" y="254929"/>
                  <a:pt x="40942" y="219289"/>
                  <a:pt x="35198" y="176875"/>
                </a:cubicBezTo>
                <a:close/>
                <a:moveTo>
                  <a:pt x="215018" y="273044"/>
                </a:moveTo>
                <a:cubicBezTo>
                  <a:pt x="227242" y="246535"/>
                  <a:pt x="234311" y="211925"/>
                  <a:pt x="236078" y="176875"/>
                </a:cubicBezTo>
                <a:lnTo>
                  <a:pt x="284678" y="176875"/>
                </a:lnTo>
                <a:cubicBezTo>
                  <a:pt x="278935" y="219289"/>
                  <a:pt x="252131" y="254929"/>
                  <a:pt x="215018" y="273044"/>
                </a:cubicBezTo>
                <a:close/>
              </a:path>
            </a:pathLst>
          </a:custGeom>
          <a:solidFill>
            <a:schemeClr val="bg1"/>
          </a:solidFill>
          <a:ln w="14720" cap="flat">
            <a:noFill/>
            <a:prstDash val="solid"/>
            <a:miter/>
          </a:ln>
        </p:spPr>
        <p:txBody>
          <a:bodyPr rtlCol="0" anchor="ctr"/>
          <a:lstStyle/>
          <a:p>
            <a:endParaRPr lang="pt-BR" sz="591"/>
          </a:p>
        </p:txBody>
      </p:sp>
      <p:pic>
        <p:nvPicPr>
          <p:cNvPr id="10" name="Gráfico 9">
            <a:hlinkClick r:id="rId8"/>
            <a:extLst>
              <a:ext uri="{FF2B5EF4-FFF2-40B4-BE49-F238E27FC236}">
                <a16:creationId xmlns:a16="http://schemas.microsoft.com/office/drawing/2014/main" id="{FBB850A6-D723-4EE6-23A9-F0A21AA94458}"/>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4079416" y="4351581"/>
            <a:ext cx="102485" cy="79195"/>
          </a:xfrm>
          <a:prstGeom prst="rect">
            <a:avLst/>
          </a:prstGeom>
        </p:spPr>
      </p:pic>
      <p:pic>
        <p:nvPicPr>
          <p:cNvPr id="16" name="Gráfico 15">
            <a:hlinkClick r:id="rId11"/>
            <a:extLst>
              <a:ext uri="{FF2B5EF4-FFF2-40B4-BE49-F238E27FC236}">
                <a16:creationId xmlns:a16="http://schemas.microsoft.com/office/drawing/2014/main" id="{3A1F0048-936B-C51B-0074-9798B58AAB9D}"/>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4078057" y="5207805"/>
            <a:ext cx="100916" cy="98033"/>
          </a:xfrm>
          <a:prstGeom prst="rect">
            <a:avLst/>
          </a:prstGeom>
        </p:spPr>
      </p:pic>
      <p:pic>
        <p:nvPicPr>
          <p:cNvPr id="5" name="Gráfico 4">
            <a:extLst>
              <a:ext uri="{FF2B5EF4-FFF2-40B4-BE49-F238E27FC236}">
                <a16:creationId xmlns:a16="http://schemas.microsoft.com/office/drawing/2014/main" id="{57D1802E-970A-4FAC-46CD-613B88F4A2D4}"/>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4325211" y="5732192"/>
            <a:ext cx="1235869" cy="221456"/>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58634"/>
        </a:solidFill>
        <a:effectLst/>
      </p:bgPr>
    </p:bg>
    <p:spTree>
      <p:nvGrpSpPr>
        <p:cNvPr id="1" name="">
          <a:extLst>
            <a:ext uri="{FF2B5EF4-FFF2-40B4-BE49-F238E27FC236}">
              <a16:creationId xmlns:a16="http://schemas.microsoft.com/office/drawing/2014/main" id="{B32F9287-4B2F-801A-2FF7-36B47D5594AB}"/>
            </a:ext>
          </a:extLst>
        </p:cNvPr>
        <p:cNvGrpSpPr/>
        <p:nvPr/>
      </p:nvGrpSpPr>
      <p:grpSpPr>
        <a:xfrm>
          <a:off x="0" y="0"/>
          <a:ext cx="0" cy="0"/>
          <a:chOff x="0" y="0"/>
          <a:chExt cx="0" cy="0"/>
        </a:xfrm>
      </p:grpSpPr>
      <p:grpSp>
        <p:nvGrpSpPr>
          <p:cNvPr id="2" name="Agrupar 1">
            <a:extLst>
              <a:ext uri="{FF2B5EF4-FFF2-40B4-BE49-F238E27FC236}">
                <a16:creationId xmlns:a16="http://schemas.microsoft.com/office/drawing/2014/main" id="{2E7F609C-E2BA-5C2B-B24B-806052CEC262}"/>
              </a:ext>
            </a:extLst>
          </p:cNvPr>
          <p:cNvGrpSpPr/>
          <p:nvPr/>
        </p:nvGrpSpPr>
        <p:grpSpPr>
          <a:xfrm>
            <a:off x="106478" y="2952287"/>
            <a:ext cx="2706260" cy="4001425"/>
            <a:chOff x="-114939" y="2923250"/>
            <a:chExt cx="2706260" cy="4001425"/>
          </a:xfrm>
        </p:grpSpPr>
        <p:sp>
          <p:nvSpPr>
            <p:cNvPr id="14" name="Retângulo 13">
              <a:extLst>
                <a:ext uri="{FF2B5EF4-FFF2-40B4-BE49-F238E27FC236}">
                  <a16:creationId xmlns:a16="http://schemas.microsoft.com/office/drawing/2014/main" id="{5E3AE202-537F-5BD5-0FB0-3947F9582E24}"/>
                </a:ext>
              </a:extLst>
            </p:cNvPr>
            <p:cNvSpPr/>
            <p:nvPr/>
          </p:nvSpPr>
          <p:spPr>
            <a:xfrm>
              <a:off x="-30048" y="3015772"/>
              <a:ext cx="2621369" cy="3908903"/>
            </a:xfrm>
            <a:prstGeom prst="rect">
              <a:avLst/>
            </a:prstGeom>
            <a:solidFill>
              <a:schemeClr val="accent3">
                <a:lumMod val="50000"/>
              </a:schemeClr>
            </a:solidFill>
            <a:ln>
              <a:solidFill>
                <a:schemeClr val="accent3">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sz="788" dirty="0">
                <a:highlight>
                  <a:srgbClr val="326C3A"/>
                </a:highlight>
              </a:endParaRPr>
            </a:p>
          </p:txBody>
        </p:sp>
        <p:pic>
          <p:nvPicPr>
            <p:cNvPr id="30" name="Imagem 29">
              <a:extLst>
                <a:ext uri="{FF2B5EF4-FFF2-40B4-BE49-F238E27FC236}">
                  <a16:creationId xmlns:a16="http://schemas.microsoft.com/office/drawing/2014/main" id="{F5F58C40-F672-5F76-73FB-A36211DAA6BC}"/>
                </a:ext>
              </a:extLst>
            </p:cNvPr>
            <p:cNvPicPr>
              <a:picLocks noChangeAspect="1"/>
            </p:cNvPicPr>
            <p:nvPr/>
          </p:nvPicPr>
          <p:blipFill>
            <a:blip r:embed="rId2"/>
            <a:stretch>
              <a:fillRect/>
            </a:stretch>
          </p:blipFill>
          <p:spPr>
            <a:xfrm>
              <a:off x="-114939" y="2923250"/>
              <a:ext cx="2706260" cy="3633889"/>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grpSp>
      <p:sp>
        <p:nvSpPr>
          <p:cNvPr id="31" name="Google Shape;261;p6">
            <a:extLst>
              <a:ext uri="{FF2B5EF4-FFF2-40B4-BE49-F238E27FC236}">
                <a16:creationId xmlns:a16="http://schemas.microsoft.com/office/drawing/2014/main" id="{5F6F19FA-3FA5-2AAE-C83C-CF8A215EB9D9}"/>
              </a:ext>
            </a:extLst>
          </p:cNvPr>
          <p:cNvSpPr txBox="1"/>
          <p:nvPr/>
        </p:nvSpPr>
        <p:spPr>
          <a:xfrm>
            <a:off x="384243" y="5824607"/>
            <a:ext cx="1940669" cy="421246"/>
          </a:xfrm>
          <a:prstGeom prst="rect">
            <a:avLst/>
          </a:prstGeom>
          <a:noFill/>
          <a:ln>
            <a:noFill/>
          </a:ln>
        </p:spPr>
        <p:txBody>
          <a:bodyPr spcFirstLastPara="1" wrap="square" lIns="51427" tIns="25706" rIns="51427" bIns="25706" anchor="t" anchorCtr="0">
            <a:spAutoFit/>
          </a:bodyPr>
          <a:lstStyle/>
          <a:p>
            <a:pPr algn="just"/>
            <a:endParaRPr lang="en-US" sz="600" dirty="0">
              <a:solidFill>
                <a:schemeClr val="bg1"/>
              </a:solidFill>
              <a:latin typeface="Open Sans" panose="020B0606030504020204" pitchFamily="34" charset="0"/>
              <a:ea typeface="Open Sans" panose="020B0606030504020204" pitchFamily="34" charset="0"/>
              <a:cs typeface="Open Sans" panose="020B0606030504020204" pitchFamily="34" charset="0"/>
              <a:sym typeface="Open Sans ExtraBold"/>
            </a:endParaRPr>
          </a:p>
          <a:p>
            <a:pPr algn="just"/>
            <a:r>
              <a:rPr lang="pt-BR" sz="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"Uma imagem vale mais que mil palavras”</a:t>
            </a:r>
          </a:p>
          <a:p>
            <a:pPr algn="just"/>
            <a:r>
              <a:rPr lang="pt-BR" sz="600" dirty="0">
                <a:solidFill>
                  <a:schemeClr val="bg1"/>
                </a:solidFill>
                <a:latin typeface="Open Sans" panose="020B0606030504020204" pitchFamily="34" charset="0"/>
                <a:ea typeface="Open Sans" panose="020B0606030504020204" pitchFamily="34" charset="0"/>
                <a:cs typeface="Open Sans" panose="020B0606030504020204" pitchFamily="34" charset="0"/>
              </a:rPr>
              <a:t>(provérbio do filósofo e político chinês Confúcio - Chiu Kung - (552 e 479 </a:t>
            </a:r>
            <a:r>
              <a:rPr lang="pt-BR" sz="600" dirty="0" err="1">
                <a:solidFill>
                  <a:schemeClr val="bg1"/>
                </a:solidFill>
                <a:latin typeface="Open Sans" panose="020B0606030504020204" pitchFamily="34" charset="0"/>
                <a:ea typeface="Open Sans" panose="020B0606030504020204" pitchFamily="34" charset="0"/>
                <a:cs typeface="Open Sans" panose="020B0606030504020204" pitchFamily="34" charset="0"/>
              </a:rPr>
              <a:t>a.C</a:t>
            </a:r>
            <a:r>
              <a:rPr lang="pt-BR" sz="6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600" dirty="0">
              <a:solidFill>
                <a:schemeClr val="bg1"/>
              </a:solidFill>
              <a:latin typeface="Open Sans" panose="020B0606030504020204" pitchFamily="34" charset="0"/>
              <a:ea typeface="Open Sans" panose="020B0606030504020204" pitchFamily="34" charset="0"/>
              <a:cs typeface="Open Sans" panose="020B0606030504020204" pitchFamily="34" charset="0"/>
              <a:sym typeface="Open Sans ExtraBold"/>
            </a:endParaRPr>
          </a:p>
        </p:txBody>
      </p:sp>
      <p:sp>
        <p:nvSpPr>
          <p:cNvPr id="32" name="TextBox 10">
            <a:extLst>
              <a:ext uri="{FF2B5EF4-FFF2-40B4-BE49-F238E27FC236}">
                <a16:creationId xmlns:a16="http://schemas.microsoft.com/office/drawing/2014/main" id="{0951E636-210F-964F-1BAB-204D72991C00}"/>
              </a:ext>
            </a:extLst>
          </p:cNvPr>
          <p:cNvSpPr txBox="1"/>
          <p:nvPr/>
        </p:nvSpPr>
        <p:spPr>
          <a:xfrm>
            <a:off x="3155299" y="3914039"/>
            <a:ext cx="3126140" cy="307777"/>
          </a:xfrm>
          <a:prstGeom prst="rect">
            <a:avLst/>
          </a:prstGeom>
        </p:spPr>
        <p:txBody>
          <a:bodyPr lIns="0" tIns="0" rIns="0" bIns="0" rtlCol="0" anchor="t">
            <a:spAutoFit/>
          </a:bodyPr>
          <a:lstStyle/>
          <a:p>
            <a:pPr algn="ctr"/>
            <a:r>
              <a:rPr lang="en-US" sz="2000" dirty="0">
                <a:solidFill>
                  <a:schemeClr val="bg1"/>
                </a:solidFill>
                <a:latin typeface="Open Sans ExtraBold"/>
                <a:ea typeface="Open Sans ExtraBold"/>
                <a:cs typeface="Open Sans ExtraBold"/>
                <a:sym typeface="Open Sans ExtraBold"/>
              </a:rPr>
              <a:t>Technical Circular</a:t>
            </a:r>
          </a:p>
        </p:txBody>
      </p:sp>
      <p:sp>
        <p:nvSpPr>
          <p:cNvPr id="33" name="Google Shape;260;p6">
            <a:extLst>
              <a:ext uri="{FF2B5EF4-FFF2-40B4-BE49-F238E27FC236}">
                <a16:creationId xmlns:a16="http://schemas.microsoft.com/office/drawing/2014/main" id="{B3736EF9-9980-6EB9-8AC7-12F8C3AA22CF}"/>
              </a:ext>
            </a:extLst>
          </p:cNvPr>
          <p:cNvSpPr/>
          <p:nvPr/>
        </p:nvSpPr>
        <p:spPr>
          <a:xfrm rot="5400000" flipH="1">
            <a:off x="5074294" y="1786129"/>
            <a:ext cx="725609" cy="4563599"/>
          </a:xfrm>
          <a:prstGeom prst="roundRect">
            <a:avLst>
              <a:gd name="adj" fmla="val 50000"/>
            </a:avLst>
          </a:prstGeom>
          <a:noFill/>
          <a:ln w="76200" cap="flat" cmpd="sng">
            <a:solidFill>
              <a:schemeClr val="lt1"/>
            </a:solidFill>
            <a:prstDash val="solid"/>
            <a:round/>
            <a:headEnd type="none" w="sm" len="sm"/>
            <a:tailEnd type="none" w="sm" len="sm"/>
          </a:ln>
        </p:spPr>
        <p:txBody>
          <a:bodyPr spcFirstLastPara="1" wrap="square" lIns="51427" tIns="25706" rIns="51427" bIns="25706" anchor="ctr" anchorCtr="0">
            <a:noAutofit/>
          </a:bodyPr>
          <a:lstStyle/>
          <a:p>
            <a:pPr algn="ctr"/>
            <a:endParaRPr sz="760">
              <a:solidFill>
                <a:schemeClr val="lt1"/>
              </a:solidFill>
              <a:latin typeface="Lato"/>
              <a:ea typeface="Lato"/>
              <a:cs typeface="Lato"/>
              <a:sym typeface="Lato"/>
            </a:endParaRPr>
          </a:p>
        </p:txBody>
      </p:sp>
      <p:pic>
        <p:nvPicPr>
          <p:cNvPr id="34" name="Google Shape;157;p1">
            <a:extLst>
              <a:ext uri="{FF2B5EF4-FFF2-40B4-BE49-F238E27FC236}">
                <a16:creationId xmlns:a16="http://schemas.microsoft.com/office/drawing/2014/main" id="{2E03EFD7-3CDF-4204-2254-390ABB68A34F}"/>
              </a:ext>
            </a:extLst>
          </p:cNvPr>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5797077" y="9560356"/>
            <a:ext cx="968723" cy="183347"/>
          </a:xfrm>
          <a:prstGeom prst="rect">
            <a:avLst/>
          </a:prstGeom>
          <a:noFill/>
          <a:ln>
            <a:noFill/>
          </a:ln>
        </p:spPr>
      </p:pic>
    </p:spTree>
    <p:extLst>
      <p:ext uri="{BB962C8B-B14F-4D97-AF65-F5344CB8AC3E}">
        <p14:creationId xmlns:p14="http://schemas.microsoft.com/office/powerpoint/2010/main" val="102364755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58634"/>
        </a:solidFill>
        <a:effectLst/>
      </p:bgPr>
    </p:bg>
    <p:spTree>
      <p:nvGrpSpPr>
        <p:cNvPr id="1" name=""/>
        <p:cNvGrpSpPr/>
        <p:nvPr/>
      </p:nvGrpSpPr>
      <p:grpSpPr>
        <a:xfrm>
          <a:off x="0" y="0"/>
          <a:ext cx="0" cy="0"/>
          <a:chOff x="0" y="0"/>
          <a:chExt cx="0" cy="0"/>
        </a:xfrm>
      </p:grpSpPr>
      <p:grpSp>
        <p:nvGrpSpPr>
          <p:cNvPr id="2" name="Group 2"/>
          <p:cNvGrpSpPr/>
          <p:nvPr/>
        </p:nvGrpSpPr>
        <p:grpSpPr>
          <a:xfrm>
            <a:off x="255657" y="2985611"/>
            <a:ext cx="940296" cy="3266123"/>
            <a:chOff x="0" y="0"/>
            <a:chExt cx="660400" cy="2293902"/>
          </a:xfrm>
        </p:grpSpPr>
        <p:sp>
          <p:nvSpPr>
            <p:cNvPr id="3" name="Freeform 3"/>
            <p:cNvSpPr/>
            <p:nvPr/>
          </p:nvSpPr>
          <p:spPr>
            <a:xfrm>
              <a:off x="0" y="0"/>
              <a:ext cx="660400" cy="2293902"/>
            </a:xfrm>
            <a:custGeom>
              <a:avLst/>
              <a:gdLst/>
              <a:ahLst/>
              <a:cxnLst/>
              <a:rect l="l" t="t" r="r" b="b"/>
              <a:pathLst>
                <a:path w="660400" h="2293902">
                  <a:moveTo>
                    <a:pt x="220252" y="2274833"/>
                  </a:moveTo>
                  <a:cubicBezTo>
                    <a:pt x="254109" y="2286347"/>
                    <a:pt x="292600" y="2293902"/>
                    <a:pt x="330378" y="2293902"/>
                  </a:cubicBezTo>
                  <a:cubicBezTo>
                    <a:pt x="368157" y="2293902"/>
                    <a:pt x="404509" y="2287425"/>
                    <a:pt x="438009" y="2275911"/>
                  </a:cubicBezTo>
                  <a:cubicBezTo>
                    <a:pt x="438723" y="2275552"/>
                    <a:pt x="439435" y="2275552"/>
                    <a:pt x="440148" y="2275193"/>
                  </a:cubicBezTo>
                  <a:cubicBezTo>
                    <a:pt x="565955" y="2229137"/>
                    <a:pt x="658618" y="2107523"/>
                    <a:pt x="660400" y="1932501"/>
                  </a:cubicBezTo>
                  <a:lnTo>
                    <a:pt x="660400" y="0"/>
                  </a:lnTo>
                  <a:lnTo>
                    <a:pt x="0" y="0"/>
                  </a:lnTo>
                  <a:lnTo>
                    <a:pt x="0" y="1931067"/>
                  </a:lnTo>
                  <a:cubicBezTo>
                    <a:pt x="1782" y="2108242"/>
                    <a:pt x="93019" y="2229857"/>
                    <a:pt x="220252" y="2274833"/>
                  </a:cubicBezTo>
                  <a:close/>
                </a:path>
              </a:pathLst>
            </a:custGeom>
            <a:solidFill>
              <a:srgbClr val="F58634"/>
            </a:solidFill>
            <a:ln w="104775" cap="sq">
              <a:solidFill>
                <a:srgbClr val="FFFFFF"/>
              </a:solidFill>
              <a:prstDash val="solid"/>
              <a:miter/>
            </a:ln>
          </p:spPr>
          <p:txBody>
            <a:bodyPr/>
            <a:lstStyle/>
            <a:p>
              <a:pPr defTabSz="342900">
                <a:buClrTx/>
              </a:pPr>
              <a:endParaRPr lang="pt-BR" sz="675" kern="1200">
                <a:solidFill>
                  <a:prstClr val="black"/>
                </a:solidFill>
                <a:latin typeface="Calibri"/>
                <a:ea typeface="+mn-ea"/>
                <a:cs typeface="+mn-cs"/>
              </a:endParaRPr>
            </a:p>
          </p:txBody>
        </p:sp>
        <p:sp>
          <p:nvSpPr>
            <p:cNvPr id="4" name="TextBox 4"/>
            <p:cNvSpPr txBox="1"/>
            <p:nvPr/>
          </p:nvSpPr>
          <p:spPr>
            <a:xfrm>
              <a:off x="0" y="-47625"/>
              <a:ext cx="660400" cy="2214527"/>
            </a:xfrm>
            <a:prstGeom prst="rect">
              <a:avLst/>
            </a:prstGeom>
          </p:spPr>
          <p:txBody>
            <a:bodyPr lIns="19050" tIns="19050" rIns="19050" bIns="19050" rtlCol="0" anchor="ctr"/>
            <a:lstStyle/>
            <a:p>
              <a:pPr algn="ctr" defTabSz="342900">
                <a:lnSpc>
                  <a:spcPts val="998"/>
                </a:lnSpc>
                <a:buClrTx/>
              </a:pPr>
              <a:endParaRPr sz="675" kern="1200">
                <a:solidFill>
                  <a:prstClr val="black"/>
                </a:solidFill>
                <a:latin typeface="Calibri"/>
                <a:ea typeface="+mn-ea"/>
                <a:cs typeface="+mn-cs"/>
              </a:endParaRPr>
            </a:p>
          </p:txBody>
        </p:sp>
      </p:grpSp>
      <p:grpSp>
        <p:nvGrpSpPr>
          <p:cNvPr id="5" name="Group 5"/>
          <p:cNvGrpSpPr/>
          <p:nvPr/>
        </p:nvGrpSpPr>
        <p:grpSpPr>
          <a:xfrm>
            <a:off x="5825014" y="3288150"/>
            <a:ext cx="243602" cy="243602"/>
            <a:chOff x="0" y="0"/>
            <a:chExt cx="812800" cy="812800"/>
          </a:xfrm>
        </p:grpSpPr>
        <p:sp>
          <p:nvSpPr>
            <p:cNvPr id="6" name="Freeform 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w="104775" cap="sq">
              <a:solidFill>
                <a:srgbClr val="FFFFFF"/>
              </a:solidFill>
              <a:prstDash val="solid"/>
              <a:miter/>
            </a:ln>
          </p:spPr>
          <p:txBody>
            <a:bodyPr/>
            <a:lstStyle/>
            <a:p>
              <a:pPr defTabSz="342900">
                <a:buClrTx/>
              </a:pPr>
              <a:endParaRPr lang="pt-BR" sz="675" kern="1200">
                <a:solidFill>
                  <a:prstClr val="black"/>
                </a:solidFill>
                <a:latin typeface="Calibri"/>
                <a:ea typeface="+mn-ea"/>
                <a:cs typeface="+mn-cs"/>
              </a:endParaRPr>
            </a:p>
          </p:txBody>
        </p:sp>
        <p:sp>
          <p:nvSpPr>
            <p:cNvPr id="7" name="TextBox 7"/>
            <p:cNvSpPr txBox="1"/>
            <p:nvPr/>
          </p:nvSpPr>
          <p:spPr>
            <a:xfrm>
              <a:off x="76200" y="28575"/>
              <a:ext cx="660400" cy="708025"/>
            </a:xfrm>
            <a:prstGeom prst="rect">
              <a:avLst/>
            </a:prstGeom>
          </p:spPr>
          <p:txBody>
            <a:bodyPr lIns="19050" tIns="19050" rIns="19050" bIns="19050" rtlCol="0" anchor="ctr"/>
            <a:lstStyle/>
            <a:p>
              <a:pPr algn="ctr" defTabSz="342900">
                <a:lnSpc>
                  <a:spcPts val="998"/>
                </a:lnSpc>
                <a:buClrTx/>
              </a:pPr>
              <a:endParaRPr sz="675" kern="1200">
                <a:solidFill>
                  <a:prstClr val="black"/>
                </a:solidFill>
                <a:latin typeface="Calibri"/>
                <a:ea typeface="+mn-ea"/>
                <a:cs typeface="+mn-cs"/>
              </a:endParaRPr>
            </a:p>
          </p:txBody>
        </p:sp>
      </p:grpSp>
      <p:grpSp>
        <p:nvGrpSpPr>
          <p:cNvPr id="8" name="Group 8"/>
          <p:cNvGrpSpPr/>
          <p:nvPr/>
        </p:nvGrpSpPr>
        <p:grpSpPr>
          <a:xfrm>
            <a:off x="6132553" y="3579972"/>
            <a:ext cx="224314" cy="224314"/>
            <a:chOff x="0" y="0"/>
            <a:chExt cx="812800" cy="812800"/>
          </a:xfrm>
        </p:grpSpPr>
        <p:sp>
          <p:nvSpPr>
            <p:cNvPr id="9" name="Freeform 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txBody>
            <a:bodyPr/>
            <a:lstStyle/>
            <a:p>
              <a:pPr defTabSz="342900">
                <a:buClrTx/>
              </a:pPr>
              <a:endParaRPr lang="pt-BR" sz="675" kern="1200">
                <a:solidFill>
                  <a:prstClr val="black"/>
                </a:solidFill>
                <a:latin typeface="Calibri"/>
                <a:ea typeface="+mn-ea"/>
                <a:cs typeface="+mn-cs"/>
              </a:endParaRPr>
            </a:p>
          </p:txBody>
        </p:sp>
        <p:sp>
          <p:nvSpPr>
            <p:cNvPr id="10" name="TextBox 10"/>
            <p:cNvSpPr txBox="1"/>
            <p:nvPr/>
          </p:nvSpPr>
          <p:spPr>
            <a:xfrm>
              <a:off x="76200" y="28575"/>
              <a:ext cx="660400" cy="708025"/>
            </a:xfrm>
            <a:prstGeom prst="rect">
              <a:avLst/>
            </a:prstGeom>
          </p:spPr>
          <p:txBody>
            <a:bodyPr lIns="19050" tIns="19050" rIns="19050" bIns="19050" rtlCol="0" anchor="ctr"/>
            <a:lstStyle/>
            <a:p>
              <a:pPr algn="ctr" defTabSz="342900">
                <a:lnSpc>
                  <a:spcPts val="998"/>
                </a:lnSpc>
                <a:buClrTx/>
              </a:pPr>
              <a:endParaRPr sz="675" kern="1200">
                <a:solidFill>
                  <a:prstClr val="black"/>
                </a:solidFill>
                <a:latin typeface="Calibri"/>
                <a:ea typeface="+mn-ea"/>
                <a:cs typeface="+mn-cs"/>
              </a:endParaRPr>
            </a:p>
          </p:txBody>
        </p:sp>
      </p:grpSp>
      <p:grpSp>
        <p:nvGrpSpPr>
          <p:cNvPr id="11" name="Group 11"/>
          <p:cNvGrpSpPr/>
          <p:nvPr/>
        </p:nvGrpSpPr>
        <p:grpSpPr>
          <a:xfrm>
            <a:off x="6160770" y="3242072"/>
            <a:ext cx="167879" cy="167879"/>
            <a:chOff x="0" y="0"/>
            <a:chExt cx="812800" cy="812800"/>
          </a:xfrm>
        </p:grpSpPr>
        <p:sp>
          <p:nvSpPr>
            <p:cNvPr id="12" name="Freeform 1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txBody>
            <a:bodyPr/>
            <a:lstStyle/>
            <a:p>
              <a:pPr defTabSz="342900">
                <a:buClrTx/>
              </a:pPr>
              <a:endParaRPr lang="pt-BR" sz="675" kern="1200">
                <a:solidFill>
                  <a:prstClr val="black"/>
                </a:solidFill>
                <a:latin typeface="Calibri"/>
                <a:ea typeface="+mn-ea"/>
                <a:cs typeface="+mn-cs"/>
              </a:endParaRPr>
            </a:p>
          </p:txBody>
        </p:sp>
        <p:sp>
          <p:nvSpPr>
            <p:cNvPr id="13" name="TextBox 13"/>
            <p:cNvSpPr txBox="1"/>
            <p:nvPr/>
          </p:nvSpPr>
          <p:spPr>
            <a:xfrm>
              <a:off x="76200" y="28575"/>
              <a:ext cx="660400" cy="708025"/>
            </a:xfrm>
            <a:prstGeom prst="rect">
              <a:avLst/>
            </a:prstGeom>
          </p:spPr>
          <p:txBody>
            <a:bodyPr lIns="19050" tIns="19050" rIns="19050" bIns="19050" rtlCol="0" anchor="ctr"/>
            <a:lstStyle/>
            <a:p>
              <a:pPr algn="ctr" defTabSz="342900">
                <a:lnSpc>
                  <a:spcPts val="998"/>
                </a:lnSpc>
                <a:buClrTx/>
              </a:pPr>
              <a:endParaRPr sz="675" kern="1200">
                <a:solidFill>
                  <a:prstClr val="black"/>
                </a:solidFill>
                <a:latin typeface="Calibri"/>
                <a:ea typeface="+mn-ea"/>
                <a:cs typeface="+mn-cs"/>
              </a:endParaRPr>
            </a:p>
          </p:txBody>
        </p:sp>
      </p:grpSp>
      <p:sp>
        <p:nvSpPr>
          <p:cNvPr id="15" name="TextBox 15"/>
          <p:cNvSpPr txBox="1"/>
          <p:nvPr/>
        </p:nvSpPr>
        <p:spPr>
          <a:xfrm>
            <a:off x="1288107" y="3706120"/>
            <a:ext cx="4444752" cy="939103"/>
          </a:xfrm>
          <a:prstGeom prst="rect">
            <a:avLst/>
          </a:prstGeom>
        </p:spPr>
        <p:txBody>
          <a:bodyPr wrap="square" lIns="0" tIns="0" rIns="0" bIns="0" rtlCol="0" anchor="t">
            <a:spAutoFit/>
          </a:bodyPr>
          <a:lstStyle/>
          <a:p>
            <a:pPr algn="ctr" defTabSz="342900">
              <a:lnSpc>
                <a:spcPts val="2415"/>
              </a:lnSpc>
              <a:spcBef>
                <a:spcPct val="0"/>
              </a:spcBef>
              <a:buClrTx/>
            </a:pPr>
            <a:r>
              <a:rPr lang="en-US" sz="2800" kern="1200" dirty="0">
                <a:solidFill>
                  <a:srgbClr val="FFFFFF"/>
                </a:solidFill>
                <a:latin typeface="Open Sans Bold"/>
                <a:ea typeface="+mn-ea"/>
                <a:cs typeface="+mn-cs"/>
              </a:rPr>
              <a:t>Application of dehydrated acerola juice in the production of teas</a:t>
            </a:r>
          </a:p>
        </p:txBody>
      </p:sp>
      <p:pic>
        <p:nvPicPr>
          <p:cNvPr id="14" name="Google Shape;157;p1">
            <a:extLst>
              <a:ext uri="{FF2B5EF4-FFF2-40B4-BE49-F238E27FC236}">
                <a16:creationId xmlns:a16="http://schemas.microsoft.com/office/drawing/2014/main" id="{B0824A2C-8E1A-DED5-BEB9-0F80350357FB}"/>
              </a:ext>
            </a:extLst>
          </p:cNvPr>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5651816" y="9513455"/>
            <a:ext cx="968723" cy="183347"/>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5">
            <a:extLst>
              <a:ext uri="{FF2B5EF4-FFF2-40B4-BE49-F238E27FC236}">
                <a16:creationId xmlns:a16="http://schemas.microsoft.com/office/drawing/2014/main" id="{EE1560B1-4A25-FA1B-B764-01D881975979}"/>
              </a:ext>
            </a:extLst>
          </p:cNvPr>
          <p:cNvSpPr txBox="1"/>
          <p:nvPr/>
        </p:nvSpPr>
        <p:spPr>
          <a:xfrm>
            <a:off x="2112578" y="388519"/>
            <a:ext cx="4587154" cy="584968"/>
          </a:xfrm>
          <a:prstGeom prst="rect">
            <a:avLst/>
          </a:prstGeom>
        </p:spPr>
        <p:txBody>
          <a:bodyPr wrap="square" lIns="0" tIns="0" rIns="0" bIns="0" rtlCol="0" anchor="t">
            <a:spAutoFit/>
          </a:bodyPr>
          <a:lstStyle/>
          <a:p>
            <a:pPr defTabSz="342900">
              <a:lnSpc>
                <a:spcPts val="2415"/>
              </a:lnSpc>
              <a:spcBef>
                <a:spcPct val="0"/>
              </a:spcBef>
              <a:buClrTx/>
              <a:defRPr/>
            </a:pPr>
            <a:r>
              <a:rPr lang="en-US" sz="1400" kern="1200" dirty="0">
                <a:solidFill>
                  <a:srgbClr val="002060"/>
                </a:solidFill>
                <a:latin typeface="Open Sans" panose="020B0606030504020204" pitchFamily="34" charset="0"/>
                <a:ea typeface="Open Sans" panose="020B0606030504020204" pitchFamily="34" charset="0"/>
                <a:cs typeface="Open Sans" panose="020B0606030504020204" pitchFamily="34" charset="0"/>
              </a:rPr>
              <a:t>Application of dehydrated acerola juice in the production of teas</a:t>
            </a:r>
          </a:p>
        </p:txBody>
      </p:sp>
      <p:pic>
        <p:nvPicPr>
          <p:cNvPr id="5" name="Gráfico 4">
            <a:extLst>
              <a:ext uri="{FF2B5EF4-FFF2-40B4-BE49-F238E27FC236}">
                <a16:creationId xmlns:a16="http://schemas.microsoft.com/office/drawing/2014/main" id="{DFF36A2D-7355-1D08-9A91-ADCAEBB4586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463863" y="9532502"/>
            <a:ext cx="1235869" cy="221456"/>
          </a:xfrm>
          <a:prstGeom prst="rect">
            <a:avLst/>
          </a:prstGeom>
        </p:spPr>
      </p:pic>
      <p:cxnSp>
        <p:nvCxnSpPr>
          <p:cNvPr id="6" name="Conector reto 5">
            <a:extLst>
              <a:ext uri="{FF2B5EF4-FFF2-40B4-BE49-F238E27FC236}">
                <a16:creationId xmlns:a16="http://schemas.microsoft.com/office/drawing/2014/main" id="{9490194C-A39F-9009-9E78-10F2215969BC}"/>
              </a:ext>
            </a:extLst>
          </p:cNvPr>
          <p:cNvCxnSpPr>
            <a:cxnSpLocks/>
          </p:cNvCxnSpPr>
          <p:nvPr/>
        </p:nvCxnSpPr>
        <p:spPr>
          <a:xfrm>
            <a:off x="2112578" y="1087817"/>
            <a:ext cx="4587153" cy="0"/>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grpSp>
        <p:nvGrpSpPr>
          <p:cNvPr id="10" name="Agrupar 9">
            <a:extLst>
              <a:ext uri="{FF2B5EF4-FFF2-40B4-BE49-F238E27FC236}">
                <a16:creationId xmlns:a16="http://schemas.microsoft.com/office/drawing/2014/main" id="{1B0EE0B7-20C0-CBB2-E78E-17B2EEA2E976}"/>
              </a:ext>
            </a:extLst>
          </p:cNvPr>
          <p:cNvGrpSpPr/>
          <p:nvPr/>
        </p:nvGrpSpPr>
        <p:grpSpPr>
          <a:xfrm>
            <a:off x="0" y="451944"/>
            <a:ext cx="1703754" cy="1439918"/>
            <a:chOff x="0" y="451944"/>
            <a:chExt cx="1471448" cy="1439918"/>
          </a:xfrm>
        </p:grpSpPr>
        <p:sp>
          <p:nvSpPr>
            <p:cNvPr id="8" name="Retângulo 7">
              <a:extLst>
                <a:ext uri="{FF2B5EF4-FFF2-40B4-BE49-F238E27FC236}">
                  <a16:creationId xmlns:a16="http://schemas.microsoft.com/office/drawing/2014/main" id="{26186549-BF67-D490-60F3-B5203C26E994}"/>
                </a:ext>
              </a:extLst>
            </p:cNvPr>
            <p:cNvSpPr/>
            <p:nvPr/>
          </p:nvSpPr>
          <p:spPr>
            <a:xfrm>
              <a:off x="0" y="451944"/>
              <a:ext cx="1471448" cy="1439918"/>
            </a:xfrm>
            <a:prstGeom prst="rect">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9" name="CaixaDeTexto 8">
              <a:extLst>
                <a:ext uri="{FF2B5EF4-FFF2-40B4-BE49-F238E27FC236}">
                  <a16:creationId xmlns:a16="http://schemas.microsoft.com/office/drawing/2014/main" id="{3EF78F23-9805-EF1E-585E-1B86ADF6F10B}"/>
                </a:ext>
              </a:extLst>
            </p:cNvPr>
            <p:cNvSpPr txBox="1"/>
            <p:nvPr/>
          </p:nvSpPr>
          <p:spPr>
            <a:xfrm>
              <a:off x="1051034" y="1183976"/>
              <a:ext cx="420414" cy="707886"/>
            </a:xfrm>
            <a:prstGeom prst="rect">
              <a:avLst/>
            </a:prstGeom>
            <a:noFill/>
          </p:spPr>
          <p:txBody>
            <a:bodyPr wrap="square" rtlCol="0">
              <a:spAutoFit/>
            </a:bodyPr>
            <a:lstStyle/>
            <a:p>
              <a:r>
                <a:rPr lang="pt-BR" sz="4000" dirty="0">
                  <a:latin typeface="Open Sans" panose="020B0606030504020204" pitchFamily="34" charset="0"/>
                  <a:ea typeface="Open Sans" panose="020B0606030504020204" pitchFamily="34" charset="0"/>
                  <a:cs typeface="Open Sans" panose="020B0606030504020204" pitchFamily="34" charset="0"/>
                </a:rPr>
                <a:t>2</a:t>
              </a:r>
              <a:endParaRPr lang="pt-BR" dirty="0">
                <a:latin typeface="Open Sans" panose="020B0606030504020204" pitchFamily="34" charset="0"/>
                <a:ea typeface="Open Sans" panose="020B0606030504020204" pitchFamily="34" charset="0"/>
                <a:cs typeface="Open Sans" panose="020B0606030504020204" pitchFamily="34" charset="0"/>
              </a:endParaRPr>
            </a:p>
          </p:txBody>
        </p:sp>
      </p:grpSp>
      <p:cxnSp>
        <p:nvCxnSpPr>
          <p:cNvPr id="11" name="Conector reto 10">
            <a:extLst>
              <a:ext uri="{FF2B5EF4-FFF2-40B4-BE49-F238E27FC236}">
                <a16:creationId xmlns:a16="http://schemas.microsoft.com/office/drawing/2014/main" id="{51E6D979-B5C7-FAAF-2666-89902ECF33ED}"/>
              </a:ext>
            </a:extLst>
          </p:cNvPr>
          <p:cNvCxnSpPr>
            <a:cxnSpLocks/>
          </p:cNvCxnSpPr>
          <p:nvPr/>
        </p:nvCxnSpPr>
        <p:spPr>
          <a:xfrm>
            <a:off x="-7815" y="4172857"/>
            <a:ext cx="1703754" cy="0"/>
          </a:xfrm>
          <a:prstGeom prst="line">
            <a:avLst/>
          </a:prstGeom>
          <a:ln w="381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3" name="CaixaDeTexto 12">
            <a:extLst>
              <a:ext uri="{FF2B5EF4-FFF2-40B4-BE49-F238E27FC236}">
                <a16:creationId xmlns:a16="http://schemas.microsoft.com/office/drawing/2014/main" id="{2F496305-7D61-19E9-2F35-3A560F915636}"/>
              </a:ext>
            </a:extLst>
          </p:cNvPr>
          <p:cNvSpPr txBox="1"/>
          <p:nvPr/>
        </p:nvSpPr>
        <p:spPr>
          <a:xfrm>
            <a:off x="352364" y="1884790"/>
            <a:ext cx="1107996" cy="2288067"/>
          </a:xfrm>
          <a:prstGeom prst="rect">
            <a:avLst/>
          </a:prstGeom>
          <a:noFill/>
        </p:spPr>
        <p:txBody>
          <a:bodyPr vert="vert270" wrap="square" rtlCol="0">
            <a:spAutoFit/>
          </a:bodyPr>
          <a:lstStyle/>
          <a:p>
            <a:pPr algn="ctr"/>
            <a:r>
              <a:rPr lang="pt-BR" sz="3000" kern="1200" dirty="0">
                <a:solidFill>
                  <a:srgbClr val="002060"/>
                </a:solidFill>
                <a:latin typeface="Open Sans Bold" panose="020B0806030504020204" charset="0"/>
                <a:ea typeface="Open Sans Bold" panose="020B0806030504020204" charset="0"/>
                <a:cs typeface="Open Sans Bold" panose="020B0806030504020204" charset="0"/>
              </a:rPr>
              <a:t>TECHNICAL</a:t>
            </a:r>
          </a:p>
          <a:p>
            <a:pPr algn="ctr"/>
            <a:r>
              <a:rPr lang="pt-BR" sz="3000" kern="1200" dirty="0">
                <a:solidFill>
                  <a:srgbClr val="002060"/>
                </a:solidFill>
                <a:latin typeface="Open Sans Bold" panose="020B0806030504020204" charset="0"/>
                <a:ea typeface="Open Sans Bold" panose="020B0806030504020204" charset="0"/>
                <a:cs typeface="Open Sans Bold" panose="020B0806030504020204" charset="0"/>
              </a:rPr>
              <a:t>CIRCULAR </a:t>
            </a:r>
          </a:p>
        </p:txBody>
      </p:sp>
      <p:sp>
        <p:nvSpPr>
          <p:cNvPr id="14" name="CaixaDeTexto 13">
            <a:extLst>
              <a:ext uri="{FF2B5EF4-FFF2-40B4-BE49-F238E27FC236}">
                <a16:creationId xmlns:a16="http://schemas.microsoft.com/office/drawing/2014/main" id="{2850A895-B62C-2199-3517-ACF3BA255AE7}"/>
              </a:ext>
            </a:extLst>
          </p:cNvPr>
          <p:cNvSpPr txBox="1"/>
          <p:nvPr/>
        </p:nvSpPr>
        <p:spPr>
          <a:xfrm>
            <a:off x="1" y="4251295"/>
            <a:ext cx="1703754" cy="3077766"/>
          </a:xfrm>
          <a:prstGeom prst="rect">
            <a:avLst/>
          </a:prstGeom>
          <a:noFill/>
        </p:spPr>
        <p:txBody>
          <a:bodyPr vert="horz" wrap="square" rtlCol="0">
            <a:spAutoFit/>
          </a:bodyPr>
          <a:lstStyle/>
          <a:p>
            <a:pPr algn="r"/>
            <a:r>
              <a:rPr lang="pt-BR" sz="1200" i="1" kern="1200" dirty="0">
                <a:solidFill>
                  <a:srgbClr val="002060"/>
                </a:solidFill>
                <a:latin typeface="Open Sans" panose="020B0606030504020204" pitchFamily="34" charset="0"/>
                <a:ea typeface="Open Sans" panose="020B0606030504020204" pitchFamily="34" charset="0"/>
                <a:cs typeface="Open Sans" panose="020B0606030504020204" pitchFamily="34" charset="0"/>
              </a:rPr>
              <a:t>Ubajara, CE</a:t>
            </a:r>
          </a:p>
          <a:p>
            <a:pPr algn="r"/>
            <a:r>
              <a:rPr lang="pt-BR" sz="1200" i="1" kern="1200" dirty="0">
                <a:solidFill>
                  <a:srgbClr val="002060"/>
                </a:solidFill>
                <a:latin typeface="Open Sans" panose="020B0606030504020204" pitchFamily="34" charset="0"/>
                <a:ea typeface="Open Sans" panose="020B0606030504020204" pitchFamily="34" charset="0"/>
                <a:cs typeface="Open Sans" panose="020B0606030504020204" pitchFamily="34" charset="0"/>
              </a:rPr>
              <a:t>July, 2024</a:t>
            </a:r>
          </a:p>
          <a:p>
            <a:pPr algn="r"/>
            <a:endParaRPr lang="pt-BR" sz="1200" kern="1200" dirty="0">
              <a:solidFill>
                <a:srgbClr val="002060"/>
              </a:solidFill>
              <a:latin typeface="Open Sans Bold" panose="020B0806030504020204" charset="0"/>
              <a:ea typeface="Open Sans Bold" panose="020B0806030504020204" charset="0"/>
              <a:cs typeface="Open Sans Bold" panose="020B0806030504020204" charset="0"/>
            </a:endParaRPr>
          </a:p>
          <a:p>
            <a:pPr algn="r"/>
            <a:r>
              <a:rPr lang="pt-BR" sz="1200" kern="1200" dirty="0">
                <a:solidFill>
                  <a:srgbClr val="002060"/>
                </a:solidFill>
                <a:latin typeface="Open Sans Bold" panose="020B0806030504020204" charset="0"/>
                <a:ea typeface="Open Sans Bold" panose="020B0806030504020204" charset="0"/>
                <a:cs typeface="Open Sans Bold" panose="020B0806030504020204" charset="0"/>
              </a:rPr>
              <a:t>Authors:</a:t>
            </a:r>
          </a:p>
          <a:p>
            <a:pPr algn="r"/>
            <a:endParaRPr lang="pt-BR" sz="1200" kern="1200" dirty="0">
              <a:solidFill>
                <a:srgbClr val="002060"/>
              </a:solidFill>
              <a:latin typeface="Open Sans Bold" panose="020B0806030504020204" charset="0"/>
              <a:ea typeface="Open Sans Bold" panose="020B0806030504020204" charset="0"/>
              <a:cs typeface="Open Sans Bold" panose="020B0806030504020204" charset="0"/>
            </a:endParaRPr>
          </a:p>
          <a:p>
            <a:pPr algn="r"/>
            <a:r>
              <a:rPr lang="pt-BR" b="1" kern="1200" dirty="0">
                <a:solidFill>
                  <a:srgbClr val="002060"/>
                </a:solidFill>
                <a:latin typeface="Open Sans" panose="020B0606030504020204" pitchFamily="34" charset="0"/>
                <a:ea typeface="Open Sans" panose="020B0606030504020204" pitchFamily="34" charset="0"/>
                <a:cs typeface="Open Sans" panose="020B0606030504020204" pitchFamily="34" charset="0"/>
              </a:rPr>
              <a:t>Juliana Teixeira</a:t>
            </a:r>
          </a:p>
          <a:p>
            <a:pPr algn="r"/>
            <a:r>
              <a:rPr lang="pt-BR" sz="1000" kern="1200" dirty="0">
                <a:solidFill>
                  <a:srgbClr val="002060"/>
                </a:solidFill>
                <a:latin typeface="Open Sans" panose="020B0606030504020204" pitchFamily="34" charset="0"/>
                <a:ea typeface="Open Sans" panose="020B0606030504020204" pitchFamily="34" charset="0"/>
                <a:cs typeface="Open Sans" panose="020B0606030504020204" pitchFamily="34" charset="0"/>
              </a:rPr>
              <a:t>Quality Analyst</a:t>
            </a:r>
          </a:p>
          <a:p>
            <a:pPr algn="r"/>
            <a:r>
              <a:rPr lang="pt-BR" sz="1000" kern="1200" dirty="0">
                <a:solidFill>
                  <a:srgbClr val="002060"/>
                </a:solidFill>
                <a:latin typeface="Open Sans" panose="020B0606030504020204" pitchFamily="34" charset="0"/>
                <a:ea typeface="Open Sans" panose="020B0606030504020204" pitchFamily="34" charset="0"/>
                <a:cs typeface="Open Sans" panose="020B0606030504020204" pitchFamily="34" charset="0"/>
              </a:rPr>
              <a:t>Food Technology Graduated</a:t>
            </a:r>
          </a:p>
          <a:p>
            <a:pPr algn="r"/>
            <a:r>
              <a:rPr lang="pt-BR" sz="1000" kern="1200" dirty="0">
                <a:solidFill>
                  <a:srgbClr val="002060"/>
                </a:solidFill>
                <a:latin typeface="Open Sans" panose="020B0606030504020204" pitchFamily="34" charset="0"/>
                <a:ea typeface="Open Sans" panose="020B0606030504020204" pitchFamily="34" charset="0"/>
                <a:cs typeface="Open Sans" panose="020B0606030504020204" pitchFamily="34" charset="0"/>
              </a:rPr>
              <a:t>Quality Management and Food Safety Specialist</a:t>
            </a:r>
          </a:p>
          <a:p>
            <a:pPr algn="r"/>
            <a:endParaRPr lang="pt-BR" kern="1200" dirty="0">
              <a:solidFill>
                <a:srgbClr val="002060"/>
              </a:solidFill>
              <a:latin typeface="Open Sans" panose="020B0606030504020204" pitchFamily="34" charset="0"/>
              <a:ea typeface="Open Sans" panose="020B0606030504020204" pitchFamily="34" charset="0"/>
              <a:cs typeface="Open Sans" panose="020B0606030504020204" pitchFamily="34" charset="0"/>
            </a:endParaRPr>
          </a:p>
          <a:p>
            <a:pPr algn="r"/>
            <a:r>
              <a:rPr lang="pt-BR" b="1" kern="1200" dirty="0">
                <a:solidFill>
                  <a:srgbClr val="002060"/>
                </a:solidFill>
                <a:latin typeface="Open Sans" panose="020B0606030504020204" pitchFamily="34" charset="0"/>
                <a:ea typeface="Open Sans" panose="020B0606030504020204" pitchFamily="34" charset="0"/>
                <a:cs typeface="Open Sans" panose="020B0606030504020204" pitchFamily="34" charset="0"/>
              </a:rPr>
              <a:t>Jorge Aragão</a:t>
            </a:r>
          </a:p>
          <a:p>
            <a:pPr algn="r"/>
            <a:r>
              <a:rPr lang="pt-BR" sz="1000" kern="1200" dirty="0">
                <a:solidFill>
                  <a:srgbClr val="002060"/>
                </a:solidFill>
                <a:latin typeface="Open Sans" panose="020B0606030504020204" pitchFamily="34" charset="0"/>
                <a:ea typeface="Open Sans" panose="020B0606030504020204" pitchFamily="34" charset="0"/>
                <a:cs typeface="Open Sans" panose="020B0606030504020204" pitchFamily="34" charset="0"/>
              </a:rPr>
              <a:t>Sales Quality Analyst</a:t>
            </a:r>
          </a:p>
          <a:p>
            <a:pPr algn="r"/>
            <a:r>
              <a:rPr lang="pt-BR" sz="1000" kern="1200" dirty="0">
                <a:solidFill>
                  <a:srgbClr val="002060"/>
                </a:solidFill>
                <a:latin typeface="Open Sans" panose="020B0606030504020204" pitchFamily="34" charset="0"/>
                <a:ea typeface="Open Sans" panose="020B0606030504020204" pitchFamily="34" charset="0"/>
                <a:cs typeface="Open Sans" panose="020B0606030504020204" pitchFamily="34" charset="0"/>
              </a:rPr>
              <a:t>Management Process Graduated</a:t>
            </a:r>
          </a:p>
          <a:p>
            <a:pPr algn="r"/>
            <a:r>
              <a:rPr lang="pt-BR" sz="1000" kern="1200" dirty="0">
                <a:solidFill>
                  <a:srgbClr val="002060"/>
                </a:solidFill>
                <a:latin typeface="Open Sans" panose="020B0606030504020204" pitchFamily="34" charset="0"/>
                <a:ea typeface="Open Sans" panose="020B0606030504020204" pitchFamily="34" charset="0"/>
                <a:cs typeface="Open Sans" panose="020B0606030504020204" pitchFamily="34" charset="0"/>
              </a:rPr>
              <a:t>Business Management Specialist</a:t>
            </a:r>
            <a:endParaRPr lang="pt-BR" sz="1100" kern="1200" dirty="0">
              <a:solidFill>
                <a:srgbClr val="002060"/>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6" name="Google Shape;154;p1">
            <a:extLst>
              <a:ext uri="{FF2B5EF4-FFF2-40B4-BE49-F238E27FC236}">
                <a16:creationId xmlns:a16="http://schemas.microsoft.com/office/drawing/2014/main" id="{3954E515-B60B-66BF-7227-5DD02908D7F6}"/>
              </a:ext>
            </a:extLst>
          </p:cNvPr>
          <p:cNvSpPr/>
          <p:nvPr/>
        </p:nvSpPr>
        <p:spPr>
          <a:xfrm rot="5400000" flipH="1">
            <a:off x="3285019" y="-3218342"/>
            <a:ext cx="287964" cy="6857999"/>
          </a:xfrm>
          <a:prstGeom prst="roundRect">
            <a:avLst>
              <a:gd name="adj" fmla="val 50000"/>
            </a:avLst>
          </a:prstGeom>
          <a:solidFill>
            <a:srgbClr val="ED7D31"/>
          </a:solidFill>
          <a:ln w="127000" cap="flat" cmpd="sng">
            <a:solidFill>
              <a:srgbClr val="FFFFFF"/>
            </a:solidFill>
            <a:prstDash val="solid"/>
            <a:miter lim="800000"/>
            <a:headEnd type="none" w="sm" len="sm"/>
            <a:tailEnd type="none" w="sm" len="sm"/>
          </a:ln>
        </p:spPr>
        <p:txBody>
          <a:bodyPr spcFirstLastPara="1" wrap="square" lIns="51427" tIns="25706" rIns="51427" bIns="25706" anchor="ctr" anchorCtr="0">
            <a:noAutofit/>
          </a:bodyPr>
          <a:lstStyle/>
          <a:p>
            <a:pPr algn="ctr" defTabSz="685800">
              <a:buClrTx/>
              <a:buSzPts val="1350"/>
              <a:defRPr/>
            </a:pPr>
            <a:endParaRPr sz="760">
              <a:solidFill>
                <a:srgbClr val="FFFFFF"/>
              </a:solidFill>
              <a:latin typeface="Lato"/>
              <a:ea typeface="Lato"/>
              <a:cs typeface="Lato"/>
              <a:sym typeface="Lato"/>
            </a:endParaRPr>
          </a:p>
        </p:txBody>
      </p:sp>
      <p:sp>
        <p:nvSpPr>
          <p:cNvPr id="22" name="CaixaDeTexto 21">
            <a:extLst>
              <a:ext uri="{FF2B5EF4-FFF2-40B4-BE49-F238E27FC236}">
                <a16:creationId xmlns:a16="http://schemas.microsoft.com/office/drawing/2014/main" id="{ABE77256-011C-44E6-F849-B59CAB7996DB}"/>
              </a:ext>
            </a:extLst>
          </p:cNvPr>
          <p:cNvSpPr txBox="1"/>
          <p:nvPr/>
        </p:nvSpPr>
        <p:spPr>
          <a:xfrm>
            <a:off x="2112578" y="4811306"/>
            <a:ext cx="4556831" cy="4524315"/>
          </a:xfrm>
          <a:prstGeom prst="rect">
            <a:avLst/>
          </a:prstGeom>
          <a:noFill/>
        </p:spPr>
        <p:txBody>
          <a:bodyPr vert="horz" wrap="square" rtlCol="0">
            <a:spAutoFit/>
          </a:bodyPr>
          <a:lstStyle/>
          <a:p>
            <a:pPr algn="just"/>
            <a:r>
              <a:rPr lang="en-US" sz="1200" b="1" kern="1200" dirty="0">
                <a:solidFill>
                  <a:srgbClr val="002060"/>
                </a:solidFill>
                <a:latin typeface="Open Sans" panose="020B0606030504020204" pitchFamily="34" charset="0"/>
                <a:ea typeface="Open Sans" panose="020B0606030504020204" pitchFamily="34" charset="0"/>
                <a:cs typeface="Open Sans" panose="020B0606030504020204" pitchFamily="34" charset="0"/>
              </a:rPr>
              <a:t>Introduction</a:t>
            </a:r>
          </a:p>
          <a:p>
            <a:pPr algn="just"/>
            <a:endParaRPr lang="en-US" sz="1200" kern="1200" dirty="0">
              <a:solidFill>
                <a:srgbClr val="002060"/>
              </a:solidFill>
              <a:latin typeface="Open Sans" panose="020B0606030504020204" pitchFamily="34" charset="0"/>
              <a:ea typeface="Open Sans" panose="020B0606030504020204" pitchFamily="34" charset="0"/>
              <a:cs typeface="Open Sans" panose="020B0606030504020204" pitchFamily="34" charset="0"/>
            </a:endParaRPr>
          </a:p>
          <a:p>
            <a:pPr algn="just"/>
            <a:r>
              <a:rPr lang="en-US" sz="1100" kern="1200" dirty="0">
                <a:solidFill>
                  <a:srgbClr val="002060"/>
                </a:solidFill>
                <a:latin typeface="Open Sans" panose="020B0606030504020204" pitchFamily="34" charset="0"/>
                <a:ea typeface="Open Sans" panose="020B0606030504020204" pitchFamily="34" charset="0"/>
                <a:cs typeface="Open Sans" panose="020B0606030504020204" pitchFamily="34" charset="0"/>
              </a:rPr>
              <a:t>    Acerola (Malpighia glabra L., or Malpighia emarginata DC.) is a tree whose fruit is called Barbados or Antillean cherry due to its similarity to the fruit. Little tree (or shrub) with persistent foliage from the Malpighiaceae family, the acerola grows spontaneously in the tropical regions of South America, particularly in Peru and the Amazon forests of Brazil and from Venezuela. </a:t>
            </a:r>
          </a:p>
          <a:p>
            <a:pPr algn="just"/>
            <a:r>
              <a:rPr lang="en-US" sz="1100" kern="1200" dirty="0">
                <a:solidFill>
                  <a:srgbClr val="002060"/>
                </a:solidFill>
                <a:latin typeface="Open Sans" panose="020B0606030504020204" pitchFamily="34" charset="0"/>
                <a:ea typeface="Open Sans" panose="020B0606030504020204" pitchFamily="34" charset="0"/>
                <a:cs typeface="Open Sans" panose="020B0606030504020204" pitchFamily="34" charset="0"/>
              </a:rPr>
              <a:t>    It is also present in the Antilles, where it is called wild cherry. A nutritional composition of fresh acerolas and of unprocessed acerola juice, shows that the fruit presents excellent sources of vitamin C, carotenoid precursors of vitamin A and lycopene, in addition to containing considerable amounts of thiamine, riboflavin, niacin, pantothenic acid, calcium, iron and magnesium (USDA, 2016). </a:t>
            </a:r>
          </a:p>
          <a:p>
            <a:pPr algn="just"/>
            <a:r>
              <a:rPr lang="en-US" sz="1100" kern="1200" dirty="0">
                <a:solidFill>
                  <a:srgbClr val="002060"/>
                </a:solidFill>
                <a:latin typeface="Open Sans" panose="020B0606030504020204" pitchFamily="34" charset="0"/>
                <a:ea typeface="Open Sans" panose="020B0606030504020204" pitchFamily="34" charset="0"/>
                <a:cs typeface="Open Sans" panose="020B0606030504020204" pitchFamily="34" charset="0"/>
              </a:rPr>
              <a:t>    Ascorbic acid (vitamin C) is a water-soluble vitamin with strong properties reducers. It is one of the reducing compounds most used in meat processing. Furthermore, acts as an antioxidant, stabilizer and acidity regulator. As a result of oxidation, oxygen free and dissolved is removed from the environment and is responsible for the reduction of some compounds. (VIEIRA &amp; SANTOS, 2010). </a:t>
            </a:r>
          </a:p>
          <a:p>
            <a:pPr algn="just"/>
            <a:endParaRPr lang="en-US" sz="1100" kern="1200" dirty="0">
              <a:solidFill>
                <a:srgbClr val="002060"/>
              </a:solidFill>
              <a:latin typeface="Open Sans" panose="020B0606030504020204" pitchFamily="34" charset="0"/>
              <a:ea typeface="Open Sans" panose="020B0606030504020204" pitchFamily="34" charset="0"/>
              <a:cs typeface="Open Sans" panose="020B0606030504020204" pitchFamily="34" charset="0"/>
            </a:endParaRPr>
          </a:p>
          <a:p>
            <a:pPr algn="just"/>
            <a:r>
              <a:rPr lang="en-US" sz="1100" b="1" kern="1200" dirty="0">
                <a:solidFill>
                  <a:srgbClr val="002060"/>
                </a:solidFill>
                <a:latin typeface="Open Sans" panose="020B0606030504020204" pitchFamily="34" charset="0"/>
                <a:ea typeface="Open Sans" panose="020B0606030504020204" pitchFamily="34" charset="0"/>
                <a:cs typeface="Open Sans" panose="020B0606030504020204" pitchFamily="34" charset="0"/>
              </a:rPr>
              <a:t>Objective</a:t>
            </a:r>
          </a:p>
          <a:p>
            <a:pPr algn="just"/>
            <a:endParaRPr lang="en-US" sz="1100" kern="1200" dirty="0">
              <a:solidFill>
                <a:srgbClr val="002060"/>
              </a:solidFill>
              <a:latin typeface="Open Sans" panose="020B0606030504020204" pitchFamily="34" charset="0"/>
              <a:ea typeface="Open Sans" panose="020B0606030504020204" pitchFamily="34" charset="0"/>
              <a:cs typeface="Open Sans" panose="020B0606030504020204" pitchFamily="34" charset="0"/>
            </a:endParaRPr>
          </a:p>
          <a:p>
            <a:pPr algn="just"/>
            <a:r>
              <a:rPr lang="en-US" sz="1100" kern="1200" dirty="0">
                <a:solidFill>
                  <a:srgbClr val="002060"/>
                </a:solidFill>
                <a:latin typeface="Open Sans" panose="020B0606030504020204" pitchFamily="34" charset="0"/>
                <a:ea typeface="Open Sans" panose="020B0606030504020204" pitchFamily="34" charset="0"/>
                <a:cs typeface="Open Sans" panose="020B0606030504020204" pitchFamily="34" charset="0"/>
              </a:rPr>
              <a:t>    Understand the behavior of vitamin C upon heating, simulating the production of teas.</a:t>
            </a:r>
            <a:endParaRPr lang="pt-BR" sz="1100" kern="1200" dirty="0">
              <a:solidFill>
                <a:srgbClr val="002060"/>
              </a:solidFill>
              <a:latin typeface="Open Sans" panose="020B0606030504020204" pitchFamily="34" charset="0"/>
              <a:ea typeface="Open Sans" panose="020B0606030504020204" pitchFamily="34" charset="0"/>
              <a:cs typeface="Open Sans" panose="020B0606030504020204" pitchFamily="34" charset="0"/>
            </a:endParaRPr>
          </a:p>
        </p:txBody>
      </p:sp>
      <p:grpSp>
        <p:nvGrpSpPr>
          <p:cNvPr id="15" name="Agrupar 14">
            <a:extLst>
              <a:ext uri="{FF2B5EF4-FFF2-40B4-BE49-F238E27FC236}">
                <a16:creationId xmlns:a16="http://schemas.microsoft.com/office/drawing/2014/main" id="{162542A3-9390-3C2B-7283-E06F508E190E}"/>
              </a:ext>
            </a:extLst>
          </p:cNvPr>
          <p:cNvGrpSpPr/>
          <p:nvPr/>
        </p:nvGrpSpPr>
        <p:grpSpPr>
          <a:xfrm>
            <a:off x="2142899" y="1512080"/>
            <a:ext cx="4556832" cy="3142771"/>
            <a:chOff x="2142899" y="1512080"/>
            <a:chExt cx="4556832" cy="3142771"/>
          </a:xfrm>
          <a:effectLst>
            <a:outerShdw blurRad="63500" sx="102000" sy="102000" algn="ctr" rotWithShape="0">
              <a:prstClr val="black">
                <a:alpha val="40000"/>
              </a:prstClr>
            </a:outerShdw>
          </a:effectLst>
        </p:grpSpPr>
        <p:pic>
          <p:nvPicPr>
            <p:cNvPr id="12" name="Imagem 11" descr="Frutas em árvore&#10;&#10;Descrição gerada automaticamente">
              <a:extLst>
                <a:ext uri="{FF2B5EF4-FFF2-40B4-BE49-F238E27FC236}">
                  <a16:creationId xmlns:a16="http://schemas.microsoft.com/office/drawing/2014/main" id="{20587557-3AED-2229-055A-06C2D25AC030}"/>
                </a:ext>
              </a:extLst>
            </p:cNvPr>
            <p:cNvPicPr>
              <a:picLocks noChangeAspect="1"/>
            </p:cNvPicPr>
            <p:nvPr/>
          </p:nvPicPr>
          <p:blipFill rotWithShape="1">
            <a:blip r:embed="rId4"/>
            <a:srcRect l="14211"/>
            <a:stretch/>
          </p:blipFill>
          <p:spPr>
            <a:xfrm>
              <a:off x="2142899" y="1512080"/>
              <a:ext cx="4556831" cy="3142769"/>
            </a:xfrm>
            <a:prstGeom prst="rect">
              <a:avLst/>
            </a:prstGeom>
            <a:ln>
              <a:noFill/>
            </a:ln>
          </p:spPr>
        </p:pic>
        <p:pic>
          <p:nvPicPr>
            <p:cNvPr id="4" name="Imagem 3" descr="Copo com bebida&#10;&#10;Descrição gerada automaticamente">
              <a:extLst>
                <a:ext uri="{FF2B5EF4-FFF2-40B4-BE49-F238E27FC236}">
                  <a16:creationId xmlns:a16="http://schemas.microsoft.com/office/drawing/2014/main" id="{F3276AE9-E272-2685-315A-08773E214A5E}"/>
                </a:ext>
              </a:extLst>
            </p:cNvPr>
            <p:cNvPicPr>
              <a:picLocks noChangeAspect="1"/>
            </p:cNvPicPr>
            <p:nvPr/>
          </p:nvPicPr>
          <p:blipFill>
            <a:blip r:embed="rId5">
              <a:extLst>
                <a:ext uri="{837473B0-CC2E-450A-ABE3-18F120FF3D39}">
                  <a1611:picAttrSrcUrl xmlns:a1611="http://schemas.microsoft.com/office/drawing/2016/11/main" r:id="rId6"/>
                </a:ext>
              </a:extLst>
            </a:blip>
            <a:stretch>
              <a:fillRect/>
            </a:stretch>
          </p:blipFill>
          <p:spPr>
            <a:xfrm>
              <a:off x="4007009" y="1512080"/>
              <a:ext cx="2692722" cy="3142771"/>
            </a:xfrm>
            <a:prstGeom prst="rect">
              <a:avLst/>
            </a:prstGeom>
            <a:ln>
              <a:noFill/>
            </a:ln>
          </p:spPr>
        </p:pic>
      </p:gr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0976F6-F8B8-291D-D093-AA18E1CA37E1}"/>
            </a:ext>
          </a:extLst>
        </p:cNvPr>
        <p:cNvGrpSpPr/>
        <p:nvPr/>
      </p:nvGrpSpPr>
      <p:grpSpPr>
        <a:xfrm>
          <a:off x="0" y="0"/>
          <a:ext cx="0" cy="0"/>
          <a:chOff x="0" y="0"/>
          <a:chExt cx="0" cy="0"/>
        </a:xfrm>
      </p:grpSpPr>
      <p:pic>
        <p:nvPicPr>
          <p:cNvPr id="5" name="Gráfico 4">
            <a:extLst>
              <a:ext uri="{FF2B5EF4-FFF2-40B4-BE49-F238E27FC236}">
                <a16:creationId xmlns:a16="http://schemas.microsoft.com/office/drawing/2014/main" id="{A807FDC9-6897-38DC-A79C-021E778ECB2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434974" y="9537717"/>
            <a:ext cx="1235869" cy="221456"/>
          </a:xfrm>
          <a:prstGeom prst="rect">
            <a:avLst/>
          </a:prstGeom>
        </p:spPr>
      </p:pic>
      <p:sp>
        <p:nvSpPr>
          <p:cNvPr id="4" name="Google Shape;154;p1">
            <a:extLst>
              <a:ext uri="{FF2B5EF4-FFF2-40B4-BE49-F238E27FC236}">
                <a16:creationId xmlns:a16="http://schemas.microsoft.com/office/drawing/2014/main" id="{41961C3B-A711-9CD5-8A5A-43CBBAB8BF56}"/>
              </a:ext>
            </a:extLst>
          </p:cNvPr>
          <p:cNvSpPr/>
          <p:nvPr/>
        </p:nvSpPr>
        <p:spPr>
          <a:xfrm rot="5400000" flipH="1">
            <a:off x="3285019" y="-3218342"/>
            <a:ext cx="287964" cy="6857999"/>
          </a:xfrm>
          <a:prstGeom prst="roundRect">
            <a:avLst>
              <a:gd name="adj" fmla="val 50000"/>
            </a:avLst>
          </a:prstGeom>
          <a:solidFill>
            <a:srgbClr val="ED7D31"/>
          </a:solidFill>
          <a:ln w="127000" cap="flat" cmpd="sng">
            <a:solidFill>
              <a:srgbClr val="FFFFFF"/>
            </a:solidFill>
            <a:prstDash val="solid"/>
            <a:miter lim="800000"/>
            <a:headEnd type="none" w="sm" len="sm"/>
            <a:tailEnd type="none" w="sm" len="sm"/>
          </a:ln>
        </p:spPr>
        <p:txBody>
          <a:bodyPr spcFirstLastPara="1" wrap="square" lIns="51427" tIns="25706" rIns="51427" bIns="25706" anchor="ctr" anchorCtr="0">
            <a:noAutofit/>
          </a:bodyPr>
          <a:lstStyle/>
          <a:p>
            <a:pPr algn="ctr" defTabSz="685800">
              <a:buClrTx/>
              <a:buSzPts val="1350"/>
              <a:defRPr/>
            </a:pPr>
            <a:endParaRPr sz="760">
              <a:solidFill>
                <a:srgbClr val="FFFFFF"/>
              </a:solidFill>
              <a:latin typeface="Lato"/>
              <a:ea typeface="Lato"/>
              <a:cs typeface="Lato"/>
              <a:sym typeface="Lato"/>
            </a:endParaRPr>
          </a:p>
        </p:txBody>
      </p:sp>
      <p:sp>
        <p:nvSpPr>
          <p:cNvPr id="3" name="CaixaDeTexto 2">
            <a:extLst>
              <a:ext uri="{FF2B5EF4-FFF2-40B4-BE49-F238E27FC236}">
                <a16:creationId xmlns:a16="http://schemas.microsoft.com/office/drawing/2014/main" id="{CC3A0CCE-FC7B-2752-13A4-90BDE364114A}"/>
              </a:ext>
            </a:extLst>
          </p:cNvPr>
          <p:cNvSpPr txBox="1"/>
          <p:nvPr/>
        </p:nvSpPr>
        <p:spPr>
          <a:xfrm>
            <a:off x="143101" y="428685"/>
            <a:ext cx="6584270" cy="2292935"/>
          </a:xfrm>
          <a:prstGeom prst="rect">
            <a:avLst/>
          </a:prstGeom>
          <a:noFill/>
        </p:spPr>
        <p:txBody>
          <a:bodyPr vert="horz" wrap="square" rtlCol="0">
            <a:spAutoFit/>
          </a:bodyPr>
          <a:lstStyle/>
          <a:p>
            <a:pPr algn="just"/>
            <a:r>
              <a:rPr lang="en-US" sz="1100" b="1" kern="1200" dirty="0">
                <a:solidFill>
                  <a:srgbClr val="002060"/>
                </a:solidFill>
                <a:latin typeface="Open Sans" panose="020B0606030504020204" pitchFamily="34" charset="0"/>
                <a:ea typeface="Open Sans" panose="020B0606030504020204" pitchFamily="34" charset="0"/>
                <a:cs typeface="Open Sans" panose="020B0606030504020204" pitchFamily="34" charset="0"/>
              </a:rPr>
              <a:t>Acerola Application</a:t>
            </a:r>
          </a:p>
          <a:p>
            <a:pPr algn="just"/>
            <a:endParaRPr lang="en-US" sz="1100" kern="1200" dirty="0">
              <a:solidFill>
                <a:srgbClr val="002060"/>
              </a:solidFill>
              <a:latin typeface="Open Sans" panose="020B0606030504020204" pitchFamily="34" charset="0"/>
              <a:ea typeface="Open Sans" panose="020B0606030504020204" pitchFamily="34" charset="0"/>
              <a:cs typeface="Open Sans" panose="020B0606030504020204" pitchFamily="34" charset="0"/>
            </a:endParaRPr>
          </a:p>
          <a:p>
            <a:pPr algn="just"/>
            <a:r>
              <a:rPr lang="en-US" sz="1100" kern="1200" dirty="0">
                <a:solidFill>
                  <a:srgbClr val="002060"/>
                </a:solidFill>
                <a:latin typeface="Open Sans" panose="020B0606030504020204" pitchFamily="34" charset="0"/>
                <a:ea typeface="Open Sans" panose="020B0606030504020204" pitchFamily="34" charset="0"/>
                <a:cs typeface="Open Sans" panose="020B0606030504020204" pitchFamily="34" charset="0"/>
              </a:rPr>
              <a:t>    Acerola has potential for industrialization, as it can be consumed in the form of jams, jellies, used to enrich juices and diet foods, in the form of nutraceutical foods, such as tablets or capsules, used as a food supplement, teas, beverages for athletes, nutritional bars and yogurts (CARPENTIERI-PÍPOLO et al., 2002).</a:t>
            </a:r>
          </a:p>
          <a:p>
            <a:pPr algn="just"/>
            <a:endParaRPr lang="en-US" sz="1100" kern="1200" dirty="0">
              <a:solidFill>
                <a:srgbClr val="002060"/>
              </a:solidFill>
              <a:latin typeface="Open Sans" panose="020B0606030504020204" pitchFamily="34" charset="0"/>
              <a:ea typeface="Open Sans" panose="020B0606030504020204" pitchFamily="34" charset="0"/>
              <a:cs typeface="Open Sans" panose="020B0606030504020204" pitchFamily="34" charset="0"/>
            </a:endParaRPr>
          </a:p>
          <a:p>
            <a:pPr algn="just"/>
            <a:endParaRPr lang="en-US" sz="1100" kern="1200" dirty="0">
              <a:solidFill>
                <a:srgbClr val="002060"/>
              </a:solidFill>
              <a:latin typeface="Open Sans" panose="020B0606030504020204" pitchFamily="34" charset="0"/>
              <a:ea typeface="Open Sans" panose="020B0606030504020204" pitchFamily="34" charset="0"/>
              <a:cs typeface="Open Sans" panose="020B0606030504020204" pitchFamily="34" charset="0"/>
            </a:endParaRPr>
          </a:p>
          <a:p>
            <a:pPr algn="just"/>
            <a:r>
              <a:rPr lang="en-US" sz="1100" b="1" kern="1200" dirty="0">
                <a:solidFill>
                  <a:srgbClr val="002060"/>
                </a:solidFill>
                <a:latin typeface="Open Sans" panose="020B0606030504020204" pitchFamily="34" charset="0"/>
                <a:ea typeface="Open Sans" panose="020B0606030504020204" pitchFamily="34" charset="0"/>
                <a:cs typeface="Open Sans" panose="020B0606030504020204" pitchFamily="34" charset="0"/>
              </a:rPr>
              <a:t>Procedure – Phase 1</a:t>
            </a:r>
          </a:p>
          <a:p>
            <a:pPr algn="just"/>
            <a:endParaRPr lang="en-US" sz="1100" kern="1200" dirty="0">
              <a:solidFill>
                <a:srgbClr val="002060"/>
              </a:solidFill>
              <a:latin typeface="Open Sans" panose="020B0606030504020204" pitchFamily="34" charset="0"/>
              <a:ea typeface="Open Sans" panose="020B0606030504020204" pitchFamily="34" charset="0"/>
              <a:cs typeface="Open Sans" panose="020B0606030504020204" pitchFamily="34" charset="0"/>
            </a:endParaRPr>
          </a:p>
          <a:p>
            <a:pPr algn="just"/>
            <a:r>
              <a:rPr lang="en-US" sz="1100" kern="1200" dirty="0">
                <a:solidFill>
                  <a:srgbClr val="002060"/>
                </a:solidFill>
                <a:latin typeface="Open Sans" panose="020B0606030504020204" pitchFamily="34" charset="0"/>
                <a:ea typeface="Open Sans" panose="020B0606030504020204" pitchFamily="34" charset="0"/>
                <a:cs typeface="Open Sans" panose="020B0606030504020204" pitchFamily="34" charset="0"/>
              </a:rPr>
              <a:t>    In a beaker, 1g of acerola powder from item BMgPO-25-324 was added, 100ml of water was added and homogenized, vitamin C was analyzed before heating and after 5 and 10 minutes of heating at 100°C, the experiment as well as the analyzes were performed in duplicates.</a:t>
            </a:r>
          </a:p>
        </p:txBody>
      </p:sp>
      <p:sp>
        <p:nvSpPr>
          <p:cNvPr id="22" name="CaixaDeTexto 21">
            <a:extLst>
              <a:ext uri="{FF2B5EF4-FFF2-40B4-BE49-F238E27FC236}">
                <a16:creationId xmlns:a16="http://schemas.microsoft.com/office/drawing/2014/main" id="{AA9F0CC2-E9DA-17C0-4281-F9A120E83603}"/>
              </a:ext>
            </a:extLst>
          </p:cNvPr>
          <p:cNvSpPr txBox="1"/>
          <p:nvPr/>
        </p:nvSpPr>
        <p:spPr>
          <a:xfrm>
            <a:off x="377716" y="5519889"/>
            <a:ext cx="2564364" cy="400110"/>
          </a:xfrm>
          <a:prstGeom prst="rect">
            <a:avLst/>
          </a:prstGeom>
          <a:noFill/>
        </p:spPr>
        <p:txBody>
          <a:bodyPr vert="horz" wrap="square" rtlCol="0">
            <a:spAutoFit/>
          </a:bodyPr>
          <a:lstStyle/>
          <a:p>
            <a:pPr algn="ctr"/>
            <a:r>
              <a:rPr lang="en-US" sz="1000" kern="1200" dirty="0">
                <a:solidFill>
                  <a:srgbClr val="002060"/>
                </a:solidFill>
                <a:latin typeface="Open Sans" panose="020B0606030504020204" pitchFamily="34" charset="0"/>
                <a:ea typeface="Open Sans" panose="020B0606030504020204" pitchFamily="34" charset="0"/>
                <a:cs typeface="Open Sans" panose="020B0606030504020204" pitchFamily="34" charset="0"/>
              </a:rPr>
              <a:t>Figure 1 – Acerola Juice Concentrated and Dehydrated and Ginger</a:t>
            </a:r>
            <a:endParaRPr lang="pt-BR" sz="900" kern="1200" dirty="0">
              <a:solidFill>
                <a:srgbClr val="002060"/>
              </a:solidFill>
              <a:latin typeface="Open Sans" panose="020B0606030504020204" pitchFamily="34" charset="0"/>
              <a:ea typeface="Open Sans" panose="020B0606030504020204" pitchFamily="34" charset="0"/>
              <a:cs typeface="Open Sans" panose="020B0606030504020204" pitchFamily="34" charset="0"/>
            </a:endParaRPr>
          </a:p>
        </p:txBody>
      </p:sp>
      <p:grpSp>
        <p:nvGrpSpPr>
          <p:cNvPr id="9" name="Agrupar 8">
            <a:extLst>
              <a:ext uri="{FF2B5EF4-FFF2-40B4-BE49-F238E27FC236}">
                <a16:creationId xmlns:a16="http://schemas.microsoft.com/office/drawing/2014/main" id="{6EDF9BE1-9AED-923D-43B0-58C90E95BED0}"/>
              </a:ext>
            </a:extLst>
          </p:cNvPr>
          <p:cNvGrpSpPr/>
          <p:nvPr/>
        </p:nvGrpSpPr>
        <p:grpSpPr>
          <a:xfrm>
            <a:off x="251561" y="2795665"/>
            <a:ext cx="2816674" cy="2650179"/>
            <a:chOff x="372414" y="3980605"/>
            <a:chExt cx="2816674" cy="2650179"/>
          </a:xfrm>
        </p:grpSpPr>
        <p:pic>
          <p:nvPicPr>
            <p:cNvPr id="2" name="Imagem 1">
              <a:extLst>
                <a:ext uri="{FF2B5EF4-FFF2-40B4-BE49-F238E27FC236}">
                  <a16:creationId xmlns:a16="http://schemas.microsoft.com/office/drawing/2014/main" id="{1A8C0DBB-7AF1-F235-F1AC-61186623CCD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603" b="13514"/>
            <a:stretch/>
          </p:blipFill>
          <p:spPr>
            <a:xfrm>
              <a:off x="372414" y="3980605"/>
              <a:ext cx="2816674" cy="2650179"/>
            </a:xfrm>
            <a:prstGeom prst="rect">
              <a:avLst/>
            </a:prstGeom>
            <a:effectLst>
              <a:outerShdw blurRad="63500" sx="102000" sy="102000" algn="ctr" rotWithShape="0">
                <a:prstClr val="black">
                  <a:alpha val="40000"/>
                </a:prstClr>
              </a:outerShdw>
            </a:effectLst>
          </p:spPr>
        </p:pic>
        <p:sp>
          <p:nvSpPr>
            <p:cNvPr id="6" name="CaixaDeTexto 5">
              <a:extLst>
                <a:ext uri="{FF2B5EF4-FFF2-40B4-BE49-F238E27FC236}">
                  <a16:creationId xmlns:a16="http://schemas.microsoft.com/office/drawing/2014/main" id="{E273E601-1D73-8BF5-002D-F8E4616E0E37}"/>
                </a:ext>
              </a:extLst>
            </p:cNvPr>
            <p:cNvSpPr txBox="1"/>
            <p:nvPr/>
          </p:nvSpPr>
          <p:spPr>
            <a:xfrm>
              <a:off x="905993" y="4594451"/>
              <a:ext cx="644728" cy="276999"/>
            </a:xfrm>
            <a:prstGeom prst="rect">
              <a:avLst/>
            </a:prstGeom>
            <a:noFill/>
          </p:spPr>
          <p:txBody>
            <a:bodyPr wrap="none" rtlCol="0">
              <a:spAutoFit/>
            </a:bodyPr>
            <a:lstStyle/>
            <a:p>
              <a:r>
                <a:rPr lang="pt-BR" sz="1200" dirty="0"/>
                <a:t>Ginger</a:t>
              </a:r>
            </a:p>
          </p:txBody>
        </p:sp>
        <p:sp>
          <p:nvSpPr>
            <p:cNvPr id="8" name="CaixaDeTexto 7">
              <a:extLst>
                <a:ext uri="{FF2B5EF4-FFF2-40B4-BE49-F238E27FC236}">
                  <a16:creationId xmlns:a16="http://schemas.microsoft.com/office/drawing/2014/main" id="{09DFBECA-F2F3-73B3-00A7-3CA1CDE36A43}"/>
                </a:ext>
              </a:extLst>
            </p:cNvPr>
            <p:cNvSpPr txBox="1"/>
            <p:nvPr/>
          </p:nvSpPr>
          <p:spPr>
            <a:xfrm>
              <a:off x="1962760" y="5402630"/>
              <a:ext cx="862901" cy="328121"/>
            </a:xfrm>
            <a:prstGeom prst="rect">
              <a:avLst/>
            </a:prstGeom>
            <a:noFill/>
          </p:spPr>
          <p:txBody>
            <a:bodyPr wrap="none" rtlCol="0">
              <a:spAutoFit/>
            </a:bodyPr>
            <a:lstStyle/>
            <a:p>
              <a:r>
                <a:rPr lang="pt-BR" sz="1200" dirty="0"/>
                <a:t>Acerola</a:t>
              </a:r>
            </a:p>
          </p:txBody>
        </p:sp>
      </p:grpSp>
      <p:pic>
        <p:nvPicPr>
          <p:cNvPr id="10" name="Imagem 9">
            <a:extLst>
              <a:ext uri="{FF2B5EF4-FFF2-40B4-BE49-F238E27FC236}">
                <a16:creationId xmlns:a16="http://schemas.microsoft.com/office/drawing/2014/main" id="{E8076871-AED4-E935-72FC-C056156496B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7207"/>
          <a:stretch/>
        </p:blipFill>
        <p:spPr>
          <a:xfrm rot="5400000">
            <a:off x="3873014" y="2712419"/>
            <a:ext cx="2650178" cy="2816673"/>
          </a:xfrm>
          <a:prstGeom prst="rect">
            <a:avLst/>
          </a:prstGeom>
          <a:ln>
            <a:noFill/>
          </a:ln>
          <a:effectLst>
            <a:outerShdw blurRad="63500" sx="102000" sy="102000" algn="ctr" rotWithShape="0">
              <a:prstClr val="black">
                <a:alpha val="40000"/>
              </a:prstClr>
            </a:outerShdw>
          </a:effectLst>
        </p:spPr>
      </p:pic>
      <p:sp>
        <p:nvSpPr>
          <p:cNvPr id="11" name="CaixaDeTexto 10">
            <a:extLst>
              <a:ext uri="{FF2B5EF4-FFF2-40B4-BE49-F238E27FC236}">
                <a16:creationId xmlns:a16="http://schemas.microsoft.com/office/drawing/2014/main" id="{32C2801E-9076-ACB1-BE34-E74DCDEA7A46}"/>
              </a:ext>
            </a:extLst>
          </p:cNvPr>
          <p:cNvSpPr txBox="1"/>
          <p:nvPr/>
        </p:nvSpPr>
        <p:spPr>
          <a:xfrm>
            <a:off x="3915922" y="5519889"/>
            <a:ext cx="2564364" cy="400110"/>
          </a:xfrm>
          <a:prstGeom prst="rect">
            <a:avLst/>
          </a:prstGeom>
          <a:noFill/>
        </p:spPr>
        <p:txBody>
          <a:bodyPr vert="horz" wrap="square" rtlCol="0">
            <a:spAutoFit/>
          </a:bodyPr>
          <a:lstStyle/>
          <a:p>
            <a:pPr algn="ctr"/>
            <a:r>
              <a:rPr lang="en-US" sz="1000" kern="1200" dirty="0">
                <a:solidFill>
                  <a:srgbClr val="002060"/>
                </a:solidFill>
                <a:latin typeface="Open Sans" panose="020B0606030504020204" pitchFamily="34" charset="0"/>
                <a:ea typeface="Open Sans" panose="020B0606030504020204" pitchFamily="34" charset="0"/>
                <a:cs typeface="Open Sans" panose="020B0606030504020204" pitchFamily="34" charset="0"/>
              </a:rPr>
              <a:t>Figure 2 – Acerola powder + Ginger Sachet</a:t>
            </a:r>
            <a:endParaRPr lang="pt-BR" sz="900" kern="1200" dirty="0">
              <a:solidFill>
                <a:srgbClr val="002060"/>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2" name="CaixaDeTexto 11">
            <a:extLst>
              <a:ext uri="{FF2B5EF4-FFF2-40B4-BE49-F238E27FC236}">
                <a16:creationId xmlns:a16="http://schemas.microsoft.com/office/drawing/2014/main" id="{0B201F06-BD46-96D5-9454-BE4564EFF179}"/>
              </a:ext>
            </a:extLst>
          </p:cNvPr>
          <p:cNvSpPr txBox="1"/>
          <p:nvPr/>
        </p:nvSpPr>
        <p:spPr>
          <a:xfrm>
            <a:off x="136865" y="5919999"/>
            <a:ext cx="6584270" cy="1107996"/>
          </a:xfrm>
          <a:prstGeom prst="rect">
            <a:avLst/>
          </a:prstGeom>
          <a:noFill/>
        </p:spPr>
        <p:txBody>
          <a:bodyPr vert="horz" wrap="square" rtlCol="0">
            <a:spAutoFit/>
          </a:bodyPr>
          <a:lstStyle/>
          <a:p>
            <a:pPr algn="just"/>
            <a:r>
              <a:rPr lang="en-US" sz="1100" b="1" kern="1200" dirty="0">
                <a:solidFill>
                  <a:srgbClr val="002060"/>
                </a:solidFill>
                <a:latin typeface="Open Sans" panose="020B0606030504020204" pitchFamily="34" charset="0"/>
                <a:ea typeface="Open Sans" panose="020B0606030504020204" pitchFamily="34" charset="0"/>
                <a:cs typeface="Open Sans" panose="020B0606030504020204" pitchFamily="34" charset="0"/>
              </a:rPr>
              <a:t>Results and discussion</a:t>
            </a:r>
          </a:p>
          <a:p>
            <a:pPr algn="just"/>
            <a:endParaRPr lang="en-US" sz="1100" kern="1200" dirty="0">
              <a:solidFill>
                <a:srgbClr val="002060"/>
              </a:solidFill>
              <a:latin typeface="Open Sans" panose="020B0606030504020204" pitchFamily="34" charset="0"/>
              <a:ea typeface="Open Sans" panose="020B0606030504020204" pitchFamily="34" charset="0"/>
              <a:cs typeface="Open Sans" panose="020B0606030504020204" pitchFamily="34" charset="0"/>
            </a:endParaRPr>
          </a:p>
          <a:p>
            <a:pPr algn="just"/>
            <a:r>
              <a:rPr lang="en-US" sz="1100" kern="1200" dirty="0">
                <a:solidFill>
                  <a:srgbClr val="002060"/>
                </a:solidFill>
                <a:latin typeface="Open Sans" panose="020B0606030504020204" pitchFamily="34" charset="0"/>
                <a:ea typeface="Open Sans" panose="020B0606030504020204" pitchFamily="34" charset="0"/>
                <a:cs typeface="Open Sans" panose="020B0606030504020204" pitchFamily="34" charset="0"/>
              </a:rPr>
              <a:t>    So far it is possible to see that there is an average loss of vitamin C of 0.39%, which means that even when heating the product, vitamin C is not lost completely. However, it is suggested to repeat the study to obtain more results and apply the statistics again. The flavor of acerola powder is present and with high intensity. See table 1:</a:t>
            </a:r>
          </a:p>
        </p:txBody>
      </p:sp>
      <p:pic>
        <p:nvPicPr>
          <p:cNvPr id="13" name="Imagem 12">
            <a:extLst>
              <a:ext uri="{FF2B5EF4-FFF2-40B4-BE49-F238E27FC236}">
                <a16:creationId xmlns:a16="http://schemas.microsoft.com/office/drawing/2014/main" id="{39A5409C-19C1-A852-2B11-E057C5BB55B0}"/>
              </a:ext>
            </a:extLst>
          </p:cNvPr>
          <p:cNvPicPr>
            <a:picLocks noChangeAspect="1"/>
          </p:cNvPicPr>
          <p:nvPr/>
        </p:nvPicPr>
        <p:blipFill>
          <a:blip r:embed="rId6"/>
          <a:stretch>
            <a:fillRect/>
          </a:stretch>
        </p:blipFill>
        <p:spPr>
          <a:xfrm>
            <a:off x="136865" y="7055533"/>
            <a:ext cx="6584270" cy="1500748"/>
          </a:xfrm>
          <a:prstGeom prst="rect">
            <a:avLst/>
          </a:prstGeom>
        </p:spPr>
      </p:pic>
      <p:sp>
        <p:nvSpPr>
          <p:cNvPr id="14" name="CaixaDeTexto 13">
            <a:extLst>
              <a:ext uri="{FF2B5EF4-FFF2-40B4-BE49-F238E27FC236}">
                <a16:creationId xmlns:a16="http://schemas.microsoft.com/office/drawing/2014/main" id="{6ED398DE-8D30-8575-9BC3-D7EBF33F692F}"/>
              </a:ext>
            </a:extLst>
          </p:cNvPr>
          <p:cNvSpPr txBox="1"/>
          <p:nvPr/>
        </p:nvSpPr>
        <p:spPr>
          <a:xfrm>
            <a:off x="2146818" y="8583819"/>
            <a:ext cx="2564364" cy="246221"/>
          </a:xfrm>
          <a:prstGeom prst="rect">
            <a:avLst/>
          </a:prstGeom>
          <a:noFill/>
        </p:spPr>
        <p:txBody>
          <a:bodyPr vert="horz" wrap="square" rtlCol="0">
            <a:spAutoFit/>
          </a:bodyPr>
          <a:lstStyle/>
          <a:p>
            <a:pPr algn="ctr"/>
            <a:r>
              <a:rPr lang="en-US" sz="1000" kern="1200" dirty="0">
                <a:solidFill>
                  <a:srgbClr val="002060"/>
                </a:solidFill>
                <a:latin typeface="Open Sans" panose="020B0606030504020204" pitchFamily="34" charset="0"/>
                <a:ea typeface="Open Sans" panose="020B0606030504020204" pitchFamily="34" charset="0"/>
                <a:cs typeface="Open Sans" panose="020B0606030504020204" pitchFamily="34" charset="0"/>
              </a:rPr>
              <a:t>Table 1</a:t>
            </a:r>
            <a:endParaRPr lang="pt-BR" sz="900" kern="1200" dirty="0">
              <a:solidFill>
                <a:srgbClr val="002060"/>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81773722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F85650-96E0-7722-C57F-08DE0EB730EC}"/>
            </a:ext>
          </a:extLst>
        </p:cNvPr>
        <p:cNvGrpSpPr/>
        <p:nvPr/>
      </p:nvGrpSpPr>
      <p:grpSpPr>
        <a:xfrm>
          <a:off x="0" y="0"/>
          <a:ext cx="0" cy="0"/>
          <a:chOff x="0" y="0"/>
          <a:chExt cx="0" cy="0"/>
        </a:xfrm>
      </p:grpSpPr>
      <p:pic>
        <p:nvPicPr>
          <p:cNvPr id="5" name="Gráfico 4">
            <a:extLst>
              <a:ext uri="{FF2B5EF4-FFF2-40B4-BE49-F238E27FC236}">
                <a16:creationId xmlns:a16="http://schemas.microsoft.com/office/drawing/2014/main" id="{ECB2D62B-3F1B-4AB9-3DC5-06C0FC54DF8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434974" y="9537717"/>
            <a:ext cx="1235869" cy="221456"/>
          </a:xfrm>
          <a:prstGeom prst="rect">
            <a:avLst/>
          </a:prstGeom>
        </p:spPr>
      </p:pic>
      <p:sp>
        <p:nvSpPr>
          <p:cNvPr id="4" name="Google Shape;154;p1">
            <a:extLst>
              <a:ext uri="{FF2B5EF4-FFF2-40B4-BE49-F238E27FC236}">
                <a16:creationId xmlns:a16="http://schemas.microsoft.com/office/drawing/2014/main" id="{22B10383-22C7-8489-5952-5FDC3F051B9E}"/>
              </a:ext>
            </a:extLst>
          </p:cNvPr>
          <p:cNvSpPr/>
          <p:nvPr/>
        </p:nvSpPr>
        <p:spPr>
          <a:xfrm rot="5400000" flipH="1">
            <a:off x="3285019" y="-3218342"/>
            <a:ext cx="287964" cy="6857999"/>
          </a:xfrm>
          <a:prstGeom prst="roundRect">
            <a:avLst>
              <a:gd name="adj" fmla="val 50000"/>
            </a:avLst>
          </a:prstGeom>
          <a:solidFill>
            <a:srgbClr val="ED7D31"/>
          </a:solidFill>
          <a:ln w="127000" cap="flat" cmpd="sng">
            <a:solidFill>
              <a:srgbClr val="FFFFFF"/>
            </a:solidFill>
            <a:prstDash val="solid"/>
            <a:miter lim="800000"/>
            <a:headEnd type="none" w="sm" len="sm"/>
            <a:tailEnd type="none" w="sm" len="sm"/>
          </a:ln>
        </p:spPr>
        <p:txBody>
          <a:bodyPr spcFirstLastPara="1" wrap="square" lIns="51427" tIns="25706" rIns="51427" bIns="25706" anchor="ctr" anchorCtr="0">
            <a:noAutofit/>
          </a:bodyPr>
          <a:lstStyle/>
          <a:p>
            <a:pPr algn="ctr" defTabSz="685800">
              <a:buClrTx/>
              <a:buSzPts val="1350"/>
              <a:defRPr/>
            </a:pPr>
            <a:endParaRPr sz="760">
              <a:solidFill>
                <a:srgbClr val="FFFFFF"/>
              </a:solidFill>
              <a:latin typeface="Lato"/>
              <a:ea typeface="Lato"/>
              <a:cs typeface="Lato"/>
              <a:sym typeface="Lato"/>
            </a:endParaRPr>
          </a:p>
        </p:txBody>
      </p:sp>
      <p:sp>
        <p:nvSpPr>
          <p:cNvPr id="3" name="CaixaDeTexto 2">
            <a:extLst>
              <a:ext uri="{FF2B5EF4-FFF2-40B4-BE49-F238E27FC236}">
                <a16:creationId xmlns:a16="http://schemas.microsoft.com/office/drawing/2014/main" id="{1E3089A6-A6D1-388F-AB4D-A96A4B95A3D1}"/>
              </a:ext>
            </a:extLst>
          </p:cNvPr>
          <p:cNvSpPr txBox="1"/>
          <p:nvPr/>
        </p:nvSpPr>
        <p:spPr>
          <a:xfrm>
            <a:off x="143101" y="428685"/>
            <a:ext cx="6584270" cy="938719"/>
          </a:xfrm>
          <a:prstGeom prst="rect">
            <a:avLst/>
          </a:prstGeom>
          <a:noFill/>
        </p:spPr>
        <p:txBody>
          <a:bodyPr vert="horz" wrap="square" rtlCol="0">
            <a:spAutoFit/>
          </a:bodyPr>
          <a:lstStyle/>
          <a:p>
            <a:pPr algn="just"/>
            <a:r>
              <a:rPr lang="en-US" sz="1100" b="1" kern="1200" dirty="0">
                <a:solidFill>
                  <a:srgbClr val="002060"/>
                </a:solidFill>
                <a:latin typeface="Open Sans" panose="020B0606030504020204" pitchFamily="34" charset="0"/>
                <a:ea typeface="Open Sans" panose="020B0606030504020204" pitchFamily="34" charset="0"/>
                <a:cs typeface="Open Sans" panose="020B0606030504020204" pitchFamily="34" charset="0"/>
              </a:rPr>
              <a:t>Procedure – Phase 2</a:t>
            </a:r>
          </a:p>
          <a:p>
            <a:pPr algn="just"/>
            <a:endParaRPr lang="en-US" sz="1100" kern="1200" dirty="0">
              <a:solidFill>
                <a:srgbClr val="002060"/>
              </a:solidFill>
              <a:latin typeface="Open Sans" panose="020B0606030504020204" pitchFamily="34" charset="0"/>
              <a:ea typeface="Open Sans" panose="020B0606030504020204" pitchFamily="34" charset="0"/>
              <a:cs typeface="Open Sans" panose="020B0606030504020204" pitchFamily="34" charset="0"/>
            </a:endParaRPr>
          </a:p>
          <a:p>
            <a:pPr algn="just"/>
            <a:r>
              <a:rPr lang="en-US" sz="1100" kern="1200" dirty="0">
                <a:solidFill>
                  <a:srgbClr val="002060"/>
                </a:solidFill>
                <a:latin typeface="Open Sans" panose="020B0606030504020204" pitchFamily="34" charset="0"/>
                <a:ea typeface="Open Sans" panose="020B0606030504020204" pitchFamily="34" charset="0"/>
                <a:cs typeface="Open Sans" panose="020B0606030504020204" pitchFamily="34" charset="0"/>
              </a:rPr>
              <a:t>    In a sachet, 0.24g of acerola powder from item BMgPO-25-324 with vitamin C of 26.80% and 0.76g of ginger powder were added, infused in 200 ml of water for 5 and 10 minutes of heating at 100°C, the experiment as well as the analyzes were carried out in duplicates.</a:t>
            </a:r>
          </a:p>
        </p:txBody>
      </p:sp>
      <p:sp>
        <p:nvSpPr>
          <p:cNvPr id="22" name="CaixaDeTexto 21">
            <a:extLst>
              <a:ext uri="{FF2B5EF4-FFF2-40B4-BE49-F238E27FC236}">
                <a16:creationId xmlns:a16="http://schemas.microsoft.com/office/drawing/2014/main" id="{6171A5A2-A5C7-90FF-597C-CA4C207C1E20}"/>
              </a:ext>
            </a:extLst>
          </p:cNvPr>
          <p:cNvSpPr txBox="1"/>
          <p:nvPr/>
        </p:nvSpPr>
        <p:spPr>
          <a:xfrm>
            <a:off x="442120" y="4142669"/>
            <a:ext cx="2564364" cy="246221"/>
          </a:xfrm>
          <a:prstGeom prst="rect">
            <a:avLst/>
          </a:prstGeom>
          <a:noFill/>
        </p:spPr>
        <p:txBody>
          <a:bodyPr vert="horz" wrap="square" rtlCol="0">
            <a:spAutoFit/>
          </a:bodyPr>
          <a:lstStyle/>
          <a:p>
            <a:pPr algn="ctr"/>
            <a:r>
              <a:rPr lang="en-US" sz="1000" kern="1200" dirty="0">
                <a:solidFill>
                  <a:srgbClr val="002060"/>
                </a:solidFill>
                <a:latin typeface="Open Sans" panose="020B0606030504020204" pitchFamily="34" charset="0"/>
                <a:ea typeface="Open Sans" panose="020B0606030504020204" pitchFamily="34" charset="0"/>
                <a:cs typeface="Open Sans" panose="020B0606030504020204" pitchFamily="34" charset="0"/>
              </a:rPr>
              <a:t>Figure 3 – Solution 100°C, 5 min</a:t>
            </a:r>
            <a:endParaRPr lang="pt-BR" sz="900" kern="1200" dirty="0">
              <a:solidFill>
                <a:srgbClr val="002060"/>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1" name="CaixaDeTexto 10">
            <a:extLst>
              <a:ext uri="{FF2B5EF4-FFF2-40B4-BE49-F238E27FC236}">
                <a16:creationId xmlns:a16="http://schemas.microsoft.com/office/drawing/2014/main" id="{FB69309B-7EE0-0CC0-ABE0-F8FA66BC7068}"/>
              </a:ext>
            </a:extLst>
          </p:cNvPr>
          <p:cNvSpPr txBox="1"/>
          <p:nvPr/>
        </p:nvSpPr>
        <p:spPr>
          <a:xfrm>
            <a:off x="3980326" y="4142669"/>
            <a:ext cx="2564364" cy="246221"/>
          </a:xfrm>
          <a:prstGeom prst="rect">
            <a:avLst/>
          </a:prstGeom>
          <a:noFill/>
        </p:spPr>
        <p:txBody>
          <a:bodyPr vert="horz" wrap="square" rtlCol="0">
            <a:spAutoFit/>
          </a:bodyPr>
          <a:lstStyle/>
          <a:p>
            <a:pPr algn="ctr"/>
            <a:r>
              <a:rPr lang="en-US" sz="1000" kern="1200" dirty="0">
                <a:solidFill>
                  <a:srgbClr val="002060"/>
                </a:solidFill>
                <a:latin typeface="Open Sans" panose="020B0606030504020204" pitchFamily="34" charset="0"/>
                <a:ea typeface="Open Sans" panose="020B0606030504020204" pitchFamily="34" charset="0"/>
                <a:cs typeface="Open Sans" panose="020B0606030504020204" pitchFamily="34" charset="0"/>
              </a:rPr>
              <a:t>Figure 4 – Solution 100°C, 10 min</a:t>
            </a:r>
            <a:endParaRPr lang="pt-BR" sz="900" kern="1200" dirty="0">
              <a:solidFill>
                <a:srgbClr val="002060"/>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2" name="CaixaDeTexto 11">
            <a:extLst>
              <a:ext uri="{FF2B5EF4-FFF2-40B4-BE49-F238E27FC236}">
                <a16:creationId xmlns:a16="http://schemas.microsoft.com/office/drawing/2014/main" id="{7BB87527-C7DA-0572-D204-5F8FA79D51D6}"/>
              </a:ext>
            </a:extLst>
          </p:cNvPr>
          <p:cNvSpPr txBox="1"/>
          <p:nvPr/>
        </p:nvSpPr>
        <p:spPr>
          <a:xfrm>
            <a:off x="136865" y="4612182"/>
            <a:ext cx="6584270" cy="1107996"/>
          </a:xfrm>
          <a:prstGeom prst="rect">
            <a:avLst/>
          </a:prstGeom>
          <a:noFill/>
        </p:spPr>
        <p:txBody>
          <a:bodyPr vert="horz" wrap="square" rtlCol="0">
            <a:spAutoFit/>
          </a:bodyPr>
          <a:lstStyle/>
          <a:p>
            <a:pPr algn="just"/>
            <a:r>
              <a:rPr lang="en-US" sz="1100" b="1" kern="1200" dirty="0">
                <a:solidFill>
                  <a:srgbClr val="002060"/>
                </a:solidFill>
                <a:latin typeface="Open Sans" panose="020B0606030504020204" pitchFamily="34" charset="0"/>
                <a:ea typeface="Open Sans" panose="020B0606030504020204" pitchFamily="34" charset="0"/>
                <a:cs typeface="Open Sans" panose="020B0606030504020204" pitchFamily="34" charset="0"/>
              </a:rPr>
              <a:t>Results and discussion</a:t>
            </a:r>
          </a:p>
          <a:p>
            <a:pPr algn="just"/>
            <a:endParaRPr lang="en-US" sz="1100" kern="1200" dirty="0">
              <a:solidFill>
                <a:srgbClr val="002060"/>
              </a:solidFill>
              <a:latin typeface="Open Sans" panose="020B0606030504020204" pitchFamily="34" charset="0"/>
              <a:ea typeface="Open Sans" panose="020B0606030504020204" pitchFamily="34" charset="0"/>
              <a:cs typeface="Open Sans" panose="020B0606030504020204" pitchFamily="34" charset="0"/>
            </a:endParaRPr>
          </a:p>
          <a:p>
            <a:pPr algn="just"/>
            <a:r>
              <a:rPr lang="en-US" sz="1100" kern="1200" dirty="0">
                <a:solidFill>
                  <a:srgbClr val="002060"/>
                </a:solidFill>
                <a:latin typeface="Open Sans" panose="020B0606030504020204" pitchFamily="34" charset="0"/>
                <a:ea typeface="Open Sans" panose="020B0606030504020204" pitchFamily="34" charset="0"/>
                <a:cs typeface="Open Sans" panose="020B0606030504020204" pitchFamily="34" charset="0"/>
              </a:rPr>
              <a:t>    The tea heated for 5 minutes had a slightly ginger flavor, but after 10 minutes the flavor became more present, but it was not possible to taste the acerola powder in any of the treatments, as well as the color getting darker as time goes on. passing. Regarding vitamin C analysis, it is possible to see that even with heating, vitamin C does not degrade completely. See table 2:</a:t>
            </a:r>
          </a:p>
        </p:txBody>
      </p:sp>
      <p:pic>
        <p:nvPicPr>
          <p:cNvPr id="7" name="Imagem 6" descr="Xícara branca com líquido&#10;&#10;Descrição gerada automaticamente com confiança baixa">
            <a:extLst>
              <a:ext uri="{FF2B5EF4-FFF2-40B4-BE49-F238E27FC236}">
                <a16:creationId xmlns:a16="http://schemas.microsoft.com/office/drawing/2014/main" id="{46F8B849-6A29-D538-774E-BD3940FFF3F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4648"/>
          <a:stretch/>
        </p:blipFill>
        <p:spPr>
          <a:xfrm>
            <a:off x="315965" y="1441449"/>
            <a:ext cx="2816674" cy="2627176"/>
          </a:xfrm>
          <a:prstGeom prst="rect">
            <a:avLst/>
          </a:prstGeom>
          <a:ln>
            <a:noFill/>
          </a:ln>
          <a:effectLst>
            <a:outerShdw blurRad="63500" sx="102000" sy="102000" algn="ctr" rotWithShape="0">
              <a:prstClr val="black">
                <a:alpha val="40000"/>
              </a:prstClr>
            </a:outerShdw>
          </a:effectLst>
        </p:spPr>
      </p:pic>
      <p:pic>
        <p:nvPicPr>
          <p:cNvPr id="14" name="Imagem 13" descr="Copo com bebida&#10;&#10;Descrição gerada automaticamente">
            <a:extLst>
              <a:ext uri="{FF2B5EF4-FFF2-40B4-BE49-F238E27FC236}">
                <a16:creationId xmlns:a16="http://schemas.microsoft.com/office/drawing/2014/main" id="{77FCA38E-0C48-E5D7-E92C-AA88F4A9EF6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14584"/>
          <a:stretch/>
        </p:blipFill>
        <p:spPr>
          <a:xfrm>
            <a:off x="3854170" y="1441449"/>
            <a:ext cx="2816673" cy="2631817"/>
          </a:xfrm>
          <a:prstGeom prst="rect">
            <a:avLst/>
          </a:prstGeom>
          <a:ln>
            <a:noFill/>
          </a:ln>
          <a:effectLst>
            <a:outerShdw blurRad="63500" sx="102000" sy="102000" algn="ctr" rotWithShape="0">
              <a:prstClr val="black">
                <a:alpha val="40000"/>
              </a:prstClr>
            </a:outerShdw>
          </a:effectLst>
        </p:spPr>
      </p:pic>
      <p:pic>
        <p:nvPicPr>
          <p:cNvPr id="15" name="Imagem 14">
            <a:extLst>
              <a:ext uri="{FF2B5EF4-FFF2-40B4-BE49-F238E27FC236}">
                <a16:creationId xmlns:a16="http://schemas.microsoft.com/office/drawing/2014/main" id="{54E7DB02-0E1D-CFAD-5D0D-B023C1DE545F}"/>
              </a:ext>
            </a:extLst>
          </p:cNvPr>
          <p:cNvPicPr>
            <a:picLocks noChangeAspect="1"/>
          </p:cNvPicPr>
          <p:nvPr/>
        </p:nvPicPr>
        <p:blipFill>
          <a:blip r:embed="rId6"/>
          <a:stretch>
            <a:fillRect/>
          </a:stretch>
        </p:blipFill>
        <p:spPr>
          <a:xfrm>
            <a:off x="716045" y="5789581"/>
            <a:ext cx="5425910" cy="1164437"/>
          </a:xfrm>
          <a:prstGeom prst="rect">
            <a:avLst/>
          </a:prstGeom>
        </p:spPr>
      </p:pic>
      <p:sp>
        <p:nvSpPr>
          <p:cNvPr id="16" name="CaixaDeTexto 15">
            <a:extLst>
              <a:ext uri="{FF2B5EF4-FFF2-40B4-BE49-F238E27FC236}">
                <a16:creationId xmlns:a16="http://schemas.microsoft.com/office/drawing/2014/main" id="{B600089B-73CB-AC0A-6254-9F829BAC4F15}"/>
              </a:ext>
            </a:extLst>
          </p:cNvPr>
          <p:cNvSpPr txBox="1"/>
          <p:nvPr/>
        </p:nvSpPr>
        <p:spPr>
          <a:xfrm>
            <a:off x="2146818" y="7023421"/>
            <a:ext cx="2564364" cy="246221"/>
          </a:xfrm>
          <a:prstGeom prst="rect">
            <a:avLst/>
          </a:prstGeom>
          <a:noFill/>
        </p:spPr>
        <p:txBody>
          <a:bodyPr vert="horz" wrap="square" rtlCol="0">
            <a:spAutoFit/>
          </a:bodyPr>
          <a:lstStyle/>
          <a:p>
            <a:pPr algn="ctr"/>
            <a:r>
              <a:rPr lang="en-US" sz="1000" kern="1200" dirty="0">
                <a:solidFill>
                  <a:srgbClr val="002060"/>
                </a:solidFill>
                <a:latin typeface="Open Sans" panose="020B0606030504020204" pitchFamily="34" charset="0"/>
                <a:ea typeface="Open Sans" panose="020B0606030504020204" pitchFamily="34" charset="0"/>
                <a:cs typeface="Open Sans" panose="020B0606030504020204" pitchFamily="34" charset="0"/>
              </a:rPr>
              <a:t>Table 2</a:t>
            </a:r>
            <a:endParaRPr lang="pt-BR" sz="900" kern="1200" dirty="0">
              <a:solidFill>
                <a:srgbClr val="002060"/>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25099146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73C4B8-BF10-97B8-592B-5C4DD4394401}"/>
            </a:ext>
          </a:extLst>
        </p:cNvPr>
        <p:cNvGrpSpPr/>
        <p:nvPr/>
      </p:nvGrpSpPr>
      <p:grpSpPr>
        <a:xfrm>
          <a:off x="0" y="0"/>
          <a:ext cx="0" cy="0"/>
          <a:chOff x="0" y="0"/>
          <a:chExt cx="0" cy="0"/>
        </a:xfrm>
      </p:grpSpPr>
      <p:grpSp>
        <p:nvGrpSpPr>
          <p:cNvPr id="5" name="Group 5">
            <a:extLst>
              <a:ext uri="{FF2B5EF4-FFF2-40B4-BE49-F238E27FC236}">
                <a16:creationId xmlns:a16="http://schemas.microsoft.com/office/drawing/2014/main" id="{AC21151E-90F0-CB9A-DE9A-019A3C8E7FDF}"/>
              </a:ext>
            </a:extLst>
          </p:cNvPr>
          <p:cNvGrpSpPr/>
          <p:nvPr/>
        </p:nvGrpSpPr>
        <p:grpSpPr>
          <a:xfrm>
            <a:off x="5825014" y="3288150"/>
            <a:ext cx="243602" cy="243602"/>
            <a:chOff x="0" y="0"/>
            <a:chExt cx="812800" cy="812800"/>
          </a:xfrm>
        </p:grpSpPr>
        <p:sp>
          <p:nvSpPr>
            <p:cNvPr id="6" name="Freeform 6">
              <a:extLst>
                <a:ext uri="{FF2B5EF4-FFF2-40B4-BE49-F238E27FC236}">
                  <a16:creationId xmlns:a16="http://schemas.microsoft.com/office/drawing/2014/main" id="{3AA5A47A-0A59-5BBE-09D5-A3CDC7390B2F}"/>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w="104775" cap="sq">
              <a:solidFill>
                <a:srgbClr val="FFFFFF"/>
              </a:solidFill>
              <a:prstDash val="solid"/>
              <a:miter/>
            </a:ln>
          </p:spPr>
          <p:txBody>
            <a:bodyPr/>
            <a:lstStyle/>
            <a:p>
              <a:pPr defTabSz="342900">
                <a:buClrTx/>
              </a:pPr>
              <a:endParaRPr lang="pt-BR" sz="675" kern="1200">
                <a:solidFill>
                  <a:prstClr val="black"/>
                </a:solidFill>
                <a:latin typeface="Calibri"/>
                <a:ea typeface="+mn-ea"/>
                <a:cs typeface="+mn-cs"/>
              </a:endParaRPr>
            </a:p>
          </p:txBody>
        </p:sp>
        <p:sp>
          <p:nvSpPr>
            <p:cNvPr id="7" name="TextBox 7">
              <a:extLst>
                <a:ext uri="{FF2B5EF4-FFF2-40B4-BE49-F238E27FC236}">
                  <a16:creationId xmlns:a16="http://schemas.microsoft.com/office/drawing/2014/main" id="{D5155BDD-A3C7-F9A4-D0AB-DE54B5118C8A}"/>
                </a:ext>
              </a:extLst>
            </p:cNvPr>
            <p:cNvSpPr txBox="1"/>
            <p:nvPr/>
          </p:nvSpPr>
          <p:spPr>
            <a:xfrm>
              <a:off x="76200" y="28575"/>
              <a:ext cx="660400" cy="708025"/>
            </a:xfrm>
            <a:prstGeom prst="rect">
              <a:avLst/>
            </a:prstGeom>
          </p:spPr>
          <p:txBody>
            <a:bodyPr lIns="19050" tIns="19050" rIns="19050" bIns="19050" rtlCol="0" anchor="ctr"/>
            <a:lstStyle/>
            <a:p>
              <a:pPr algn="ctr" defTabSz="342900">
                <a:lnSpc>
                  <a:spcPts val="998"/>
                </a:lnSpc>
                <a:buClrTx/>
              </a:pPr>
              <a:endParaRPr sz="675" kern="1200">
                <a:solidFill>
                  <a:prstClr val="black"/>
                </a:solidFill>
                <a:latin typeface="Calibri"/>
                <a:ea typeface="+mn-ea"/>
                <a:cs typeface="+mn-cs"/>
              </a:endParaRPr>
            </a:p>
          </p:txBody>
        </p:sp>
      </p:grpSp>
      <p:grpSp>
        <p:nvGrpSpPr>
          <p:cNvPr id="8" name="Group 8">
            <a:extLst>
              <a:ext uri="{FF2B5EF4-FFF2-40B4-BE49-F238E27FC236}">
                <a16:creationId xmlns:a16="http://schemas.microsoft.com/office/drawing/2014/main" id="{6E8C7FA7-C024-5035-2A7B-A25AF2B1AB6B}"/>
              </a:ext>
            </a:extLst>
          </p:cNvPr>
          <p:cNvGrpSpPr/>
          <p:nvPr/>
        </p:nvGrpSpPr>
        <p:grpSpPr>
          <a:xfrm>
            <a:off x="6132553" y="3579972"/>
            <a:ext cx="224314" cy="224314"/>
            <a:chOff x="0" y="0"/>
            <a:chExt cx="812800" cy="812800"/>
          </a:xfrm>
        </p:grpSpPr>
        <p:sp>
          <p:nvSpPr>
            <p:cNvPr id="9" name="Freeform 9">
              <a:extLst>
                <a:ext uri="{FF2B5EF4-FFF2-40B4-BE49-F238E27FC236}">
                  <a16:creationId xmlns:a16="http://schemas.microsoft.com/office/drawing/2014/main" id="{599DF374-06F0-2C2E-84B4-2185C6426CBB}"/>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txBody>
            <a:bodyPr/>
            <a:lstStyle/>
            <a:p>
              <a:pPr defTabSz="342900">
                <a:buClrTx/>
              </a:pPr>
              <a:endParaRPr lang="pt-BR" sz="675" kern="1200">
                <a:solidFill>
                  <a:prstClr val="black"/>
                </a:solidFill>
                <a:latin typeface="Calibri"/>
                <a:ea typeface="+mn-ea"/>
                <a:cs typeface="+mn-cs"/>
              </a:endParaRPr>
            </a:p>
          </p:txBody>
        </p:sp>
        <p:sp>
          <p:nvSpPr>
            <p:cNvPr id="10" name="TextBox 10">
              <a:extLst>
                <a:ext uri="{FF2B5EF4-FFF2-40B4-BE49-F238E27FC236}">
                  <a16:creationId xmlns:a16="http://schemas.microsoft.com/office/drawing/2014/main" id="{3BB366C3-BD91-49EC-FCE9-DE35F23FF9B1}"/>
                </a:ext>
              </a:extLst>
            </p:cNvPr>
            <p:cNvSpPr txBox="1"/>
            <p:nvPr/>
          </p:nvSpPr>
          <p:spPr>
            <a:xfrm>
              <a:off x="76200" y="28575"/>
              <a:ext cx="660400" cy="708025"/>
            </a:xfrm>
            <a:prstGeom prst="rect">
              <a:avLst/>
            </a:prstGeom>
          </p:spPr>
          <p:txBody>
            <a:bodyPr lIns="19050" tIns="19050" rIns="19050" bIns="19050" rtlCol="0" anchor="ctr"/>
            <a:lstStyle/>
            <a:p>
              <a:pPr algn="ctr" defTabSz="342900">
                <a:lnSpc>
                  <a:spcPts val="998"/>
                </a:lnSpc>
                <a:buClrTx/>
              </a:pPr>
              <a:endParaRPr sz="675" kern="1200">
                <a:solidFill>
                  <a:prstClr val="black"/>
                </a:solidFill>
                <a:latin typeface="Calibri"/>
                <a:ea typeface="+mn-ea"/>
                <a:cs typeface="+mn-cs"/>
              </a:endParaRPr>
            </a:p>
          </p:txBody>
        </p:sp>
      </p:grpSp>
      <p:grpSp>
        <p:nvGrpSpPr>
          <p:cNvPr id="11" name="Group 11">
            <a:extLst>
              <a:ext uri="{FF2B5EF4-FFF2-40B4-BE49-F238E27FC236}">
                <a16:creationId xmlns:a16="http://schemas.microsoft.com/office/drawing/2014/main" id="{A2905B0B-5D22-6E1A-8997-6B5B86E9BCE7}"/>
              </a:ext>
            </a:extLst>
          </p:cNvPr>
          <p:cNvGrpSpPr/>
          <p:nvPr/>
        </p:nvGrpSpPr>
        <p:grpSpPr>
          <a:xfrm>
            <a:off x="6160770" y="3242072"/>
            <a:ext cx="167879" cy="167879"/>
            <a:chOff x="0" y="0"/>
            <a:chExt cx="812800" cy="812800"/>
          </a:xfrm>
        </p:grpSpPr>
        <p:sp>
          <p:nvSpPr>
            <p:cNvPr id="12" name="Freeform 12">
              <a:extLst>
                <a:ext uri="{FF2B5EF4-FFF2-40B4-BE49-F238E27FC236}">
                  <a16:creationId xmlns:a16="http://schemas.microsoft.com/office/drawing/2014/main" id="{3570134F-3AC0-1AE5-3215-26890D5A41FA}"/>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txBody>
            <a:bodyPr/>
            <a:lstStyle/>
            <a:p>
              <a:pPr defTabSz="342900">
                <a:buClrTx/>
              </a:pPr>
              <a:endParaRPr lang="pt-BR" sz="675" kern="1200">
                <a:solidFill>
                  <a:prstClr val="black"/>
                </a:solidFill>
                <a:latin typeface="Calibri"/>
                <a:ea typeface="+mn-ea"/>
                <a:cs typeface="+mn-cs"/>
              </a:endParaRPr>
            </a:p>
          </p:txBody>
        </p:sp>
        <p:sp>
          <p:nvSpPr>
            <p:cNvPr id="13" name="TextBox 13">
              <a:extLst>
                <a:ext uri="{FF2B5EF4-FFF2-40B4-BE49-F238E27FC236}">
                  <a16:creationId xmlns:a16="http://schemas.microsoft.com/office/drawing/2014/main" id="{106D456A-073D-1553-9C26-A7965CBBED48}"/>
                </a:ext>
              </a:extLst>
            </p:cNvPr>
            <p:cNvSpPr txBox="1"/>
            <p:nvPr/>
          </p:nvSpPr>
          <p:spPr>
            <a:xfrm>
              <a:off x="76200" y="28575"/>
              <a:ext cx="660400" cy="708025"/>
            </a:xfrm>
            <a:prstGeom prst="rect">
              <a:avLst/>
            </a:prstGeom>
          </p:spPr>
          <p:txBody>
            <a:bodyPr lIns="19050" tIns="19050" rIns="19050" bIns="19050" rtlCol="0" anchor="ctr"/>
            <a:lstStyle/>
            <a:p>
              <a:pPr algn="ctr" defTabSz="342900">
                <a:lnSpc>
                  <a:spcPts val="998"/>
                </a:lnSpc>
                <a:buClrTx/>
              </a:pPr>
              <a:endParaRPr sz="675" kern="1200">
                <a:solidFill>
                  <a:prstClr val="black"/>
                </a:solidFill>
                <a:latin typeface="Calibri"/>
                <a:ea typeface="+mn-ea"/>
                <a:cs typeface="+mn-cs"/>
              </a:endParaRPr>
            </a:p>
          </p:txBody>
        </p:sp>
      </p:grpSp>
      <p:sp>
        <p:nvSpPr>
          <p:cNvPr id="15" name="TextBox 15">
            <a:extLst>
              <a:ext uri="{FF2B5EF4-FFF2-40B4-BE49-F238E27FC236}">
                <a16:creationId xmlns:a16="http://schemas.microsoft.com/office/drawing/2014/main" id="{4ACA98CB-DBE2-4273-592D-66F4D04C9769}"/>
              </a:ext>
            </a:extLst>
          </p:cNvPr>
          <p:cNvSpPr txBox="1"/>
          <p:nvPr/>
        </p:nvSpPr>
        <p:spPr>
          <a:xfrm>
            <a:off x="1206624" y="764322"/>
            <a:ext cx="4444752" cy="323550"/>
          </a:xfrm>
          <a:prstGeom prst="rect">
            <a:avLst/>
          </a:prstGeom>
        </p:spPr>
        <p:txBody>
          <a:bodyPr wrap="square" lIns="0" tIns="0" rIns="0" bIns="0" rtlCol="0" anchor="t">
            <a:spAutoFit/>
          </a:bodyPr>
          <a:lstStyle/>
          <a:p>
            <a:pPr algn="ctr" defTabSz="342900">
              <a:lnSpc>
                <a:spcPts val="2415"/>
              </a:lnSpc>
              <a:spcBef>
                <a:spcPct val="0"/>
              </a:spcBef>
              <a:buClrTx/>
            </a:pPr>
            <a:r>
              <a:rPr lang="en-US" sz="2800" kern="1200" dirty="0">
                <a:solidFill>
                  <a:schemeClr val="tx2"/>
                </a:solidFill>
                <a:latin typeface="Open Sans Bold"/>
                <a:ea typeface="+mn-ea"/>
                <a:cs typeface="+mn-cs"/>
              </a:rPr>
              <a:t>Conclusion</a:t>
            </a:r>
          </a:p>
        </p:txBody>
      </p:sp>
      <p:pic>
        <p:nvPicPr>
          <p:cNvPr id="14" name="Google Shape;157;p1">
            <a:extLst>
              <a:ext uri="{FF2B5EF4-FFF2-40B4-BE49-F238E27FC236}">
                <a16:creationId xmlns:a16="http://schemas.microsoft.com/office/drawing/2014/main" id="{ED9D33A3-F364-AAC0-D27E-CEB24FEB5E81}"/>
              </a:ext>
            </a:extLst>
          </p:cNvPr>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5651816" y="9513455"/>
            <a:ext cx="968723" cy="183347"/>
          </a:xfrm>
          <a:prstGeom prst="rect">
            <a:avLst/>
          </a:prstGeom>
          <a:noFill/>
          <a:ln>
            <a:noFill/>
          </a:ln>
        </p:spPr>
      </p:pic>
      <p:sp>
        <p:nvSpPr>
          <p:cNvPr id="16" name="CaixaDeTexto 15">
            <a:extLst>
              <a:ext uri="{FF2B5EF4-FFF2-40B4-BE49-F238E27FC236}">
                <a16:creationId xmlns:a16="http://schemas.microsoft.com/office/drawing/2014/main" id="{2B4FC60E-1078-0FB0-4089-C296DE1B04C0}"/>
              </a:ext>
            </a:extLst>
          </p:cNvPr>
          <p:cNvSpPr txBox="1"/>
          <p:nvPr/>
        </p:nvSpPr>
        <p:spPr>
          <a:xfrm>
            <a:off x="313841" y="1497554"/>
            <a:ext cx="6230317" cy="2555828"/>
          </a:xfrm>
          <a:prstGeom prst="rect">
            <a:avLst/>
          </a:prstGeom>
          <a:noFill/>
        </p:spPr>
        <p:txBody>
          <a:bodyPr vert="horz" wrap="square" rtlCol="0">
            <a:spAutoFit/>
          </a:bodyPr>
          <a:lstStyle/>
          <a:p>
            <a:pPr algn="just">
              <a:lnSpc>
                <a:spcPct val="150000"/>
              </a:lnSpc>
            </a:pPr>
            <a:r>
              <a:rPr lang="en-US" sz="1200" kern="1200" dirty="0">
                <a:solidFill>
                  <a:schemeClr val="tx2"/>
                </a:solidFill>
                <a:latin typeface="Open Sans" panose="020B0606030504020204" pitchFamily="34" charset="0"/>
                <a:ea typeface="Open Sans" panose="020B0606030504020204" pitchFamily="34" charset="0"/>
                <a:cs typeface="Open Sans" panose="020B0606030504020204" pitchFamily="34" charset="0"/>
              </a:rPr>
              <a:t>    The study on the application of vitamin C in tea has yielded promising results. The addition of vitamin C significantly enhanced the antioxidant properties of the tea, providing an added health benefit. Sensory evaluations indicated that the flavor profile of the tea was not adversely affected by the inclusion of vitamin C, maintaining its original taste while boosting its nutritional value. Furthermore, stability tests showed that vitamin C remained effective in the tea over time, ensuring prolonged benefits. These findings suggest that vitamin C can be successfully integrated into tea, offering consumers an improved beverage option that combines taste with enhanced health properties.</a:t>
            </a:r>
            <a:endParaRPr lang="en-US" sz="1100" kern="1200" dirty="0">
              <a:solidFill>
                <a:schemeClr val="tx2"/>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7" name="Google Shape;154;p1">
            <a:extLst>
              <a:ext uri="{FF2B5EF4-FFF2-40B4-BE49-F238E27FC236}">
                <a16:creationId xmlns:a16="http://schemas.microsoft.com/office/drawing/2014/main" id="{3DCD39FE-E265-4EFA-B2C9-4AD229533CC2}"/>
              </a:ext>
            </a:extLst>
          </p:cNvPr>
          <p:cNvSpPr/>
          <p:nvPr/>
        </p:nvSpPr>
        <p:spPr>
          <a:xfrm rot="5400000" flipH="1">
            <a:off x="3285019" y="-3218342"/>
            <a:ext cx="287964" cy="6857999"/>
          </a:xfrm>
          <a:prstGeom prst="roundRect">
            <a:avLst>
              <a:gd name="adj" fmla="val 50000"/>
            </a:avLst>
          </a:prstGeom>
          <a:solidFill>
            <a:srgbClr val="57607F"/>
          </a:solidFill>
          <a:ln w="127000" cap="flat" cmpd="sng">
            <a:solidFill>
              <a:srgbClr val="FFFFFF"/>
            </a:solidFill>
            <a:prstDash val="solid"/>
            <a:miter lim="800000"/>
            <a:headEnd type="none" w="sm" len="sm"/>
            <a:tailEnd type="none" w="sm" len="sm"/>
          </a:ln>
        </p:spPr>
        <p:txBody>
          <a:bodyPr spcFirstLastPara="1" wrap="square" lIns="51427" tIns="25706" rIns="51427" bIns="25706" anchor="ctr" anchorCtr="0">
            <a:noAutofit/>
          </a:bodyPr>
          <a:lstStyle/>
          <a:p>
            <a:pPr algn="ctr" defTabSz="685800">
              <a:buClrTx/>
              <a:buSzPts val="1350"/>
              <a:defRPr/>
            </a:pPr>
            <a:endParaRPr sz="760">
              <a:solidFill>
                <a:srgbClr val="FFFFFF"/>
              </a:solidFill>
              <a:latin typeface="Lato"/>
              <a:ea typeface="Lato"/>
              <a:cs typeface="Lato"/>
              <a:sym typeface="Lato"/>
            </a:endParaRPr>
          </a:p>
        </p:txBody>
      </p:sp>
      <p:pic>
        <p:nvPicPr>
          <p:cNvPr id="18" name="Gráfico 17">
            <a:extLst>
              <a:ext uri="{FF2B5EF4-FFF2-40B4-BE49-F238E27FC236}">
                <a16:creationId xmlns:a16="http://schemas.microsoft.com/office/drawing/2014/main" id="{B65391D6-C506-5B04-44C9-BDACBAB2CEA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434974" y="9525017"/>
            <a:ext cx="1235869" cy="221456"/>
          </a:xfrm>
          <a:prstGeom prst="rect">
            <a:avLst/>
          </a:prstGeom>
        </p:spPr>
      </p:pic>
    </p:spTree>
    <p:extLst>
      <p:ext uri="{BB962C8B-B14F-4D97-AF65-F5344CB8AC3E}">
        <p14:creationId xmlns:p14="http://schemas.microsoft.com/office/powerpoint/2010/main" val="142713867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230B8D-AEDF-77F8-DB64-85DE9520C92B}"/>
            </a:ext>
          </a:extLst>
        </p:cNvPr>
        <p:cNvGrpSpPr/>
        <p:nvPr/>
      </p:nvGrpSpPr>
      <p:grpSpPr>
        <a:xfrm>
          <a:off x="0" y="0"/>
          <a:ext cx="0" cy="0"/>
          <a:chOff x="0" y="0"/>
          <a:chExt cx="0" cy="0"/>
        </a:xfrm>
      </p:grpSpPr>
      <p:pic>
        <p:nvPicPr>
          <p:cNvPr id="5" name="Gráfico 4">
            <a:extLst>
              <a:ext uri="{FF2B5EF4-FFF2-40B4-BE49-F238E27FC236}">
                <a16:creationId xmlns:a16="http://schemas.microsoft.com/office/drawing/2014/main" id="{910798FA-DE5B-A9A6-C5B0-0BBBB0CD402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434974" y="9537717"/>
            <a:ext cx="1235869" cy="221456"/>
          </a:xfrm>
          <a:prstGeom prst="rect">
            <a:avLst/>
          </a:prstGeom>
        </p:spPr>
      </p:pic>
      <p:sp>
        <p:nvSpPr>
          <p:cNvPr id="3" name="CaixaDeTexto 2">
            <a:extLst>
              <a:ext uri="{FF2B5EF4-FFF2-40B4-BE49-F238E27FC236}">
                <a16:creationId xmlns:a16="http://schemas.microsoft.com/office/drawing/2014/main" id="{EF4FB383-483E-7990-3096-3EA70B835ACB}"/>
              </a:ext>
            </a:extLst>
          </p:cNvPr>
          <p:cNvSpPr txBox="1"/>
          <p:nvPr/>
        </p:nvSpPr>
        <p:spPr>
          <a:xfrm>
            <a:off x="143101" y="428685"/>
            <a:ext cx="6629658" cy="4939814"/>
          </a:xfrm>
          <a:prstGeom prst="rect">
            <a:avLst/>
          </a:prstGeom>
          <a:noFill/>
        </p:spPr>
        <p:txBody>
          <a:bodyPr vert="horz" wrap="square" rtlCol="0">
            <a:spAutoFit/>
          </a:bodyPr>
          <a:lstStyle/>
          <a:p>
            <a:pPr algn="just"/>
            <a:r>
              <a:rPr lang="en-US" b="1" kern="1200" dirty="0">
                <a:solidFill>
                  <a:srgbClr val="002060"/>
                </a:solidFill>
                <a:latin typeface="Open Sans" panose="020B0606030504020204" pitchFamily="34" charset="0"/>
                <a:ea typeface="Open Sans" panose="020B0606030504020204" pitchFamily="34" charset="0"/>
                <a:cs typeface="Open Sans" panose="020B0606030504020204" pitchFamily="34" charset="0"/>
              </a:rPr>
              <a:t>Bibliographic references</a:t>
            </a:r>
            <a:r>
              <a:rPr lang="en-US" kern="1200" dirty="0">
                <a:solidFill>
                  <a:srgbClr val="002060"/>
                </a:solidFill>
                <a:latin typeface="Open Sans" panose="020B0606030504020204" pitchFamily="34" charset="0"/>
                <a:ea typeface="Open Sans" panose="020B0606030504020204" pitchFamily="34" charset="0"/>
                <a:cs typeface="Open Sans" panose="020B0606030504020204" pitchFamily="34" charset="0"/>
              </a:rPr>
              <a:t>:</a:t>
            </a:r>
          </a:p>
          <a:p>
            <a:pPr algn="just"/>
            <a:endParaRPr lang="pt-BR" kern="1200" dirty="0">
              <a:solidFill>
                <a:srgbClr val="002060"/>
              </a:solidFill>
              <a:latin typeface="Open Sans" panose="020B0606030504020204" pitchFamily="34" charset="0"/>
              <a:ea typeface="Open Sans" panose="020B0606030504020204" pitchFamily="34" charset="0"/>
              <a:cs typeface="Open Sans" panose="020B0606030504020204" pitchFamily="34" charset="0"/>
            </a:endParaRPr>
          </a:p>
          <a:p>
            <a:pPr algn="just"/>
            <a:r>
              <a:rPr lang="pt-BR" kern="1200" dirty="0">
                <a:solidFill>
                  <a:srgbClr val="002060"/>
                </a:solidFill>
                <a:latin typeface="Open Sans" panose="020B0606030504020204" pitchFamily="34" charset="0"/>
                <a:ea typeface="Open Sans" panose="020B0606030504020204" pitchFamily="34" charset="0"/>
                <a:cs typeface="Open Sans" panose="020B0606030504020204" pitchFamily="34" charset="0"/>
              </a:rPr>
              <a:t>ARAÚJO, J. Química de alimentos: teoria e prática. 2ª ed. Viçosa: Editora UFV, 1999. 416p., 2015.</a:t>
            </a:r>
          </a:p>
          <a:p>
            <a:pPr algn="just"/>
            <a:endParaRPr lang="pt-BR" kern="1200" dirty="0">
              <a:solidFill>
                <a:srgbClr val="002060"/>
              </a:solidFill>
              <a:latin typeface="Open Sans" panose="020B0606030504020204" pitchFamily="34" charset="0"/>
              <a:ea typeface="Open Sans" panose="020B0606030504020204" pitchFamily="34" charset="0"/>
              <a:cs typeface="Open Sans" panose="020B0606030504020204" pitchFamily="34" charset="0"/>
            </a:endParaRPr>
          </a:p>
          <a:p>
            <a:pPr algn="just"/>
            <a:r>
              <a:rPr lang="pt-BR" kern="1200" dirty="0">
                <a:solidFill>
                  <a:srgbClr val="002060"/>
                </a:solidFill>
                <a:latin typeface="Open Sans" panose="020B0606030504020204" pitchFamily="34" charset="0"/>
                <a:ea typeface="Open Sans" panose="020B0606030504020204" pitchFamily="34" charset="0"/>
                <a:cs typeface="Open Sans" panose="020B0606030504020204" pitchFamily="34" charset="0"/>
              </a:rPr>
              <a:t>DAMODARAN, S.; PARKIN, K.; FENNEMA, O. R. Fennema’s food chemistry. 4. ed. Boca Raton: CRC</a:t>
            </a:r>
          </a:p>
          <a:p>
            <a:pPr algn="just"/>
            <a:r>
              <a:rPr lang="pt-BR" kern="1200" dirty="0">
                <a:solidFill>
                  <a:srgbClr val="002060"/>
                </a:solidFill>
                <a:latin typeface="Open Sans" panose="020B0606030504020204" pitchFamily="34" charset="0"/>
                <a:ea typeface="Open Sans" panose="020B0606030504020204" pitchFamily="34" charset="0"/>
                <a:cs typeface="Open Sans" panose="020B0606030504020204" pitchFamily="34" charset="0"/>
              </a:rPr>
              <a:t>Press, 2008. 1144 p.</a:t>
            </a:r>
          </a:p>
          <a:p>
            <a:pPr algn="just"/>
            <a:endParaRPr lang="pt-BR" kern="1200" dirty="0">
              <a:solidFill>
                <a:srgbClr val="002060"/>
              </a:solidFill>
              <a:latin typeface="Open Sans" panose="020B0606030504020204" pitchFamily="34" charset="0"/>
              <a:ea typeface="Open Sans" panose="020B0606030504020204" pitchFamily="34" charset="0"/>
              <a:cs typeface="Open Sans" panose="020B0606030504020204" pitchFamily="34" charset="0"/>
            </a:endParaRPr>
          </a:p>
          <a:p>
            <a:pPr algn="just"/>
            <a:r>
              <a:rPr lang="pt-BR" kern="1200" dirty="0">
                <a:solidFill>
                  <a:srgbClr val="002060"/>
                </a:solidFill>
                <a:latin typeface="Open Sans" panose="020B0606030504020204" pitchFamily="34" charset="0"/>
                <a:ea typeface="Open Sans" panose="020B0606030504020204" pitchFamily="34" charset="0"/>
                <a:cs typeface="Open Sans" panose="020B0606030504020204" pitchFamily="34" charset="0"/>
              </a:rPr>
              <a:t>INSTITUTO ADOLFO LUTZ - IAL. Métodos físico-químicos para análise de alimentos. 4 ed. São</a:t>
            </a:r>
          </a:p>
          <a:p>
            <a:pPr algn="just"/>
            <a:r>
              <a:rPr lang="pt-BR" kern="1200" dirty="0">
                <a:solidFill>
                  <a:srgbClr val="002060"/>
                </a:solidFill>
                <a:latin typeface="Open Sans" panose="020B0606030504020204" pitchFamily="34" charset="0"/>
                <a:ea typeface="Open Sans" panose="020B0606030504020204" pitchFamily="34" charset="0"/>
                <a:cs typeface="Open Sans" panose="020B0606030504020204" pitchFamily="34" charset="0"/>
              </a:rPr>
              <a:t>Paulo: Instituto Adolfo Lutz, 2008. Available in: &lt;http://www.ial.sp.gov.br/resources/editorinplace/ial /2016_3_19/analisedealimentosial_2008.pdf&gt;. Accessed on: 20 </a:t>
            </a:r>
            <a:r>
              <a:rPr lang="pt-BR" kern="1200" dirty="0" err="1">
                <a:solidFill>
                  <a:srgbClr val="002060"/>
                </a:solidFill>
                <a:latin typeface="Open Sans" panose="020B0606030504020204" pitchFamily="34" charset="0"/>
                <a:ea typeface="Open Sans" panose="020B0606030504020204" pitchFamily="34" charset="0"/>
                <a:cs typeface="Open Sans" panose="020B0606030504020204" pitchFamily="34" charset="0"/>
              </a:rPr>
              <a:t>oct</a:t>
            </a:r>
            <a:r>
              <a:rPr lang="pt-BR" kern="1200" dirty="0">
                <a:solidFill>
                  <a:srgbClr val="002060"/>
                </a:solidFill>
                <a:latin typeface="Open Sans" panose="020B0606030504020204" pitchFamily="34" charset="0"/>
                <a:ea typeface="Open Sans" panose="020B0606030504020204" pitchFamily="34" charset="0"/>
                <a:cs typeface="Open Sans" panose="020B0606030504020204" pitchFamily="34" charset="0"/>
              </a:rPr>
              <a:t>. 2018.</a:t>
            </a:r>
          </a:p>
          <a:p>
            <a:pPr algn="just"/>
            <a:endParaRPr lang="pt-BR" kern="1200" dirty="0">
              <a:solidFill>
                <a:srgbClr val="002060"/>
              </a:solidFill>
              <a:latin typeface="Open Sans" panose="020B0606030504020204" pitchFamily="34" charset="0"/>
              <a:ea typeface="Open Sans" panose="020B0606030504020204" pitchFamily="34" charset="0"/>
              <a:cs typeface="Open Sans" panose="020B0606030504020204" pitchFamily="34" charset="0"/>
            </a:endParaRPr>
          </a:p>
          <a:p>
            <a:pPr algn="just"/>
            <a:r>
              <a:rPr lang="pt-BR" kern="1200" dirty="0">
                <a:solidFill>
                  <a:srgbClr val="002060"/>
                </a:solidFill>
                <a:latin typeface="Open Sans" panose="020B0606030504020204" pitchFamily="34" charset="0"/>
                <a:ea typeface="Open Sans" panose="020B0606030504020204" pitchFamily="34" charset="0"/>
                <a:cs typeface="Open Sans" panose="020B0606030504020204" pitchFamily="34" charset="0"/>
              </a:rPr>
              <a:t>SUCUPIRA, Natália Rocha; XEREZ, Ana Caroline Pinheiro; SOUSA, Paulo Henrique Machado. Perdas vitamínicas durante o tratamento térmico de alimentos. Unopar científica. Ciências Biológicas e da Saúde, 2012. Available in: &lt;http://www. Destaques Acadêmicos, Lajeado, v. 11, n. 4, p. 36-55, 2019. ISSN 2176-307055pgsskroton.com.br/seer/index.php/JHealthSci/article/viewFile/1025/984&gt;. Accessed on: 18 aug. 2018.</a:t>
            </a:r>
          </a:p>
          <a:p>
            <a:pPr algn="just"/>
            <a:endParaRPr lang="pt-BR" kern="1200" dirty="0">
              <a:solidFill>
                <a:srgbClr val="002060"/>
              </a:solidFill>
              <a:latin typeface="Open Sans" panose="020B0606030504020204" pitchFamily="34" charset="0"/>
              <a:ea typeface="Open Sans" panose="020B0606030504020204" pitchFamily="34" charset="0"/>
              <a:cs typeface="Open Sans" panose="020B0606030504020204" pitchFamily="34" charset="0"/>
            </a:endParaRPr>
          </a:p>
          <a:p>
            <a:pPr algn="just"/>
            <a:r>
              <a:rPr lang="pt-BR" kern="1200" dirty="0">
                <a:solidFill>
                  <a:srgbClr val="002060"/>
                </a:solidFill>
                <a:latin typeface="Open Sans" panose="020B0606030504020204" pitchFamily="34" charset="0"/>
                <a:ea typeface="Open Sans" panose="020B0606030504020204" pitchFamily="34" charset="0"/>
                <a:cs typeface="Open Sans" panose="020B0606030504020204" pitchFamily="34" charset="0"/>
              </a:rPr>
              <a:t>USDA. National Nutrient Database for Standard Reference. Release 28. Revised, May 2016. Disponível em: &lt;http:/ https://ndb.nal.usda.gov/ndb/search/list/acerola&gt;. Accessed on: 20 dec. 2026.</a:t>
            </a:r>
          </a:p>
          <a:p>
            <a:pPr algn="just"/>
            <a:endParaRPr lang="pt-BR" kern="1200" dirty="0">
              <a:solidFill>
                <a:srgbClr val="002060"/>
              </a:solidFill>
              <a:latin typeface="Open Sans" panose="020B0606030504020204" pitchFamily="34" charset="0"/>
              <a:ea typeface="Open Sans" panose="020B0606030504020204" pitchFamily="34" charset="0"/>
              <a:cs typeface="Open Sans" panose="020B0606030504020204" pitchFamily="34" charset="0"/>
            </a:endParaRPr>
          </a:p>
          <a:p>
            <a:pPr algn="just"/>
            <a:r>
              <a:rPr lang="pt-BR" kern="1200" dirty="0">
                <a:solidFill>
                  <a:srgbClr val="002060"/>
                </a:solidFill>
                <a:latin typeface="Open Sans" panose="020B0606030504020204" pitchFamily="34" charset="0"/>
                <a:ea typeface="Open Sans" panose="020B0606030504020204" pitchFamily="34" charset="0"/>
                <a:cs typeface="Open Sans" panose="020B0606030504020204" pitchFamily="34" charset="0"/>
              </a:rPr>
              <a:t>VOGEL, Arthur Israel. Análise química quantitativa. 6 ed. Rio de Janeiro: LTC, 2013.</a:t>
            </a:r>
          </a:p>
          <a:p>
            <a:pPr algn="just"/>
            <a:endParaRPr lang="pt-BR" kern="1200" dirty="0">
              <a:solidFill>
                <a:srgbClr val="002060"/>
              </a:solidFill>
              <a:latin typeface="Open Sans" panose="020B0606030504020204" pitchFamily="34" charset="0"/>
              <a:ea typeface="Open Sans" panose="020B0606030504020204" pitchFamily="34" charset="0"/>
              <a:cs typeface="Open Sans" panose="020B0606030504020204" pitchFamily="34" charset="0"/>
            </a:endParaRPr>
          </a:p>
          <a:p>
            <a:pPr algn="just"/>
            <a:r>
              <a:rPr lang="pt-BR" kern="1200" dirty="0">
                <a:solidFill>
                  <a:srgbClr val="002060"/>
                </a:solidFill>
                <a:latin typeface="Open Sans" panose="020B0606030504020204" pitchFamily="34" charset="0"/>
                <a:ea typeface="Open Sans" panose="020B0606030504020204" pitchFamily="34" charset="0"/>
                <a:cs typeface="Open Sans" panose="020B0606030504020204" pitchFamily="34" charset="0"/>
              </a:rPr>
              <a:t>R. Bras. Agrociência, Pelotas, v. 12, n. 4, p. 395-400, oct-dec, 2006 </a:t>
            </a:r>
          </a:p>
          <a:p>
            <a:pPr algn="just"/>
            <a:endParaRPr lang="pt-BR" kern="1200" dirty="0">
              <a:solidFill>
                <a:srgbClr val="002060"/>
              </a:solidFill>
              <a:latin typeface="Open Sans" panose="020B0606030504020204" pitchFamily="34" charset="0"/>
              <a:ea typeface="Open Sans" panose="020B0606030504020204" pitchFamily="34" charset="0"/>
              <a:cs typeface="Open Sans" panose="020B0606030504020204" pitchFamily="34" charset="0"/>
            </a:endParaRPr>
          </a:p>
          <a:p>
            <a:pPr algn="just"/>
            <a:r>
              <a:rPr lang="pt-BR" kern="1200" dirty="0">
                <a:solidFill>
                  <a:srgbClr val="002060"/>
                </a:solidFill>
                <a:latin typeface="Open Sans" panose="020B0606030504020204" pitchFamily="34" charset="0"/>
                <a:ea typeface="Open Sans" panose="020B0606030504020204" pitchFamily="34" charset="0"/>
                <a:cs typeface="Open Sans" panose="020B0606030504020204" pitchFamily="34" charset="0"/>
              </a:rPr>
              <a:t>Anti-inflammatory and antixidant properties of blend formulated with compounds of Malpighia emarginata D.C (acerola) and Camellia sinensis L. (green tea) in lipopolysaccharide-stimulated RAW 264.7 macrophages. Available in: https://pubmed.ncbi.nlm.nih.gov/32480222/. Accessed on: 15 jun. 2024.</a:t>
            </a:r>
          </a:p>
          <a:p>
            <a:pPr algn="just"/>
            <a:endParaRPr lang="pt-BR" kern="1200" dirty="0">
              <a:solidFill>
                <a:srgbClr val="002060"/>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 name="Google Shape;154;p1">
            <a:extLst>
              <a:ext uri="{FF2B5EF4-FFF2-40B4-BE49-F238E27FC236}">
                <a16:creationId xmlns:a16="http://schemas.microsoft.com/office/drawing/2014/main" id="{330AEB8E-C573-85DF-095F-066DD6C230E9}"/>
              </a:ext>
            </a:extLst>
          </p:cNvPr>
          <p:cNvSpPr/>
          <p:nvPr/>
        </p:nvSpPr>
        <p:spPr>
          <a:xfrm rot="5400000" flipH="1">
            <a:off x="3285019" y="-3218342"/>
            <a:ext cx="287964" cy="6857999"/>
          </a:xfrm>
          <a:prstGeom prst="roundRect">
            <a:avLst>
              <a:gd name="adj" fmla="val 50000"/>
            </a:avLst>
          </a:prstGeom>
          <a:solidFill>
            <a:srgbClr val="57607F"/>
          </a:solidFill>
          <a:ln w="127000" cap="flat" cmpd="sng">
            <a:solidFill>
              <a:srgbClr val="FFFFFF"/>
            </a:solidFill>
            <a:prstDash val="solid"/>
            <a:miter lim="800000"/>
            <a:headEnd type="none" w="sm" len="sm"/>
            <a:tailEnd type="none" w="sm" len="sm"/>
          </a:ln>
        </p:spPr>
        <p:txBody>
          <a:bodyPr spcFirstLastPara="1" wrap="square" lIns="51427" tIns="25706" rIns="51427" bIns="25706" anchor="ctr" anchorCtr="0">
            <a:noAutofit/>
          </a:bodyPr>
          <a:lstStyle/>
          <a:p>
            <a:pPr algn="ctr" defTabSz="685800">
              <a:buClrTx/>
              <a:buSzPts val="1350"/>
              <a:defRPr/>
            </a:pPr>
            <a:endParaRPr sz="760">
              <a:solidFill>
                <a:srgbClr val="FFFFFF"/>
              </a:solidFill>
              <a:latin typeface="Lato"/>
              <a:ea typeface="Lato"/>
              <a:cs typeface="Lato"/>
              <a:sym typeface="Lato"/>
            </a:endParaRPr>
          </a:p>
        </p:txBody>
      </p:sp>
    </p:spTree>
    <p:extLst>
      <p:ext uri="{BB962C8B-B14F-4D97-AF65-F5344CB8AC3E}">
        <p14:creationId xmlns:p14="http://schemas.microsoft.com/office/powerpoint/2010/main" val="310374958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45">
          <a:extLst>
            <a:ext uri="{FF2B5EF4-FFF2-40B4-BE49-F238E27FC236}">
              <a16:creationId xmlns:a16="http://schemas.microsoft.com/office/drawing/2014/main" id="{6E46C4C4-24DD-605E-720B-2CE1C1C8C680}"/>
            </a:ext>
          </a:extLst>
        </p:cNvPr>
        <p:cNvGrpSpPr/>
        <p:nvPr/>
      </p:nvGrpSpPr>
      <p:grpSpPr>
        <a:xfrm>
          <a:off x="0" y="0"/>
          <a:ext cx="0" cy="0"/>
          <a:chOff x="0" y="0"/>
          <a:chExt cx="0" cy="0"/>
        </a:xfrm>
      </p:grpSpPr>
      <p:pic>
        <p:nvPicPr>
          <p:cNvPr id="246" name="Google Shape;246;p6" descr="Mão segurando colher dentro de pote&#10;&#10;Descrição gerada automaticamente com confiança média">
            <a:extLst>
              <a:ext uri="{FF2B5EF4-FFF2-40B4-BE49-F238E27FC236}">
                <a16:creationId xmlns:a16="http://schemas.microsoft.com/office/drawing/2014/main" id="{16D80789-07D0-2DEF-3D51-546E21E614FF}"/>
              </a:ext>
            </a:extLst>
          </p:cNvPr>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8164" y="3024188"/>
            <a:ext cx="6874328" cy="3857625"/>
          </a:xfrm>
          <a:prstGeom prst="rect">
            <a:avLst/>
          </a:prstGeom>
          <a:noFill/>
          <a:ln>
            <a:noFill/>
          </a:ln>
        </p:spPr>
      </p:pic>
      <p:sp>
        <p:nvSpPr>
          <p:cNvPr id="247" name="Google Shape;247;p6">
            <a:extLst>
              <a:ext uri="{FF2B5EF4-FFF2-40B4-BE49-F238E27FC236}">
                <a16:creationId xmlns:a16="http://schemas.microsoft.com/office/drawing/2014/main" id="{102DCDF1-5382-44ED-7363-D50C2351FBD5}"/>
              </a:ext>
            </a:extLst>
          </p:cNvPr>
          <p:cNvSpPr/>
          <p:nvPr/>
        </p:nvSpPr>
        <p:spPr>
          <a:xfrm>
            <a:off x="11291" y="0"/>
            <a:ext cx="6874328" cy="9906000"/>
          </a:xfrm>
          <a:prstGeom prst="rect">
            <a:avLst/>
          </a:prstGeom>
          <a:solidFill>
            <a:srgbClr val="224A28">
              <a:alpha val="84705"/>
            </a:srgbClr>
          </a:solidFill>
          <a:ln>
            <a:noFill/>
          </a:ln>
        </p:spPr>
        <p:txBody>
          <a:bodyPr spcFirstLastPara="1" wrap="square" lIns="51427" tIns="25706" rIns="51427" bIns="25706" anchor="ctr" anchorCtr="0">
            <a:noAutofit/>
          </a:bodyPr>
          <a:lstStyle/>
          <a:p>
            <a:pPr algn="ctr"/>
            <a:endParaRPr sz="788">
              <a:solidFill>
                <a:schemeClr val="lt1"/>
              </a:solidFill>
            </a:endParaRPr>
          </a:p>
        </p:txBody>
      </p:sp>
      <p:sp>
        <p:nvSpPr>
          <p:cNvPr id="251" name="Google Shape;251;p6">
            <a:extLst>
              <a:ext uri="{FF2B5EF4-FFF2-40B4-BE49-F238E27FC236}">
                <a16:creationId xmlns:a16="http://schemas.microsoft.com/office/drawing/2014/main" id="{C51553CA-FC9F-AEB1-9A2D-B8F0ED965686}"/>
              </a:ext>
            </a:extLst>
          </p:cNvPr>
          <p:cNvSpPr/>
          <p:nvPr/>
        </p:nvSpPr>
        <p:spPr>
          <a:xfrm rot="16200000" flipH="1">
            <a:off x="2654116" y="1925661"/>
            <a:ext cx="1111274" cy="7296497"/>
          </a:xfrm>
          <a:prstGeom prst="roundRect">
            <a:avLst>
              <a:gd name="adj" fmla="val 50000"/>
            </a:avLst>
          </a:prstGeom>
          <a:solidFill>
            <a:schemeClr val="lt1"/>
          </a:solidFill>
          <a:ln>
            <a:noFill/>
          </a:ln>
        </p:spPr>
        <p:txBody>
          <a:bodyPr spcFirstLastPara="1" wrap="square" lIns="51427" tIns="25706" rIns="51427" bIns="25706" anchor="ctr" anchorCtr="0">
            <a:noAutofit/>
          </a:bodyPr>
          <a:lstStyle/>
          <a:p>
            <a:pPr algn="ctr">
              <a:buSzPts val="1350"/>
            </a:pPr>
            <a:endParaRPr sz="760">
              <a:solidFill>
                <a:schemeClr val="lt1"/>
              </a:solidFill>
              <a:latin typeface="Lato"/>
              <a:ea typeface="Lato"/>
              <a:cs typeface="Lato"/>
              <a:sym typeface="Lato"/>
            </a:endParaRPr>
          </a:p>
        </p:txBody>
      </p:sp>
      <p:sp>
        <p:nvSpPr>
          <p:cNvPr id="256" name="Google Shape;256;p6">
            <a:extLst>
              <a:ext uri="{FF2B5EF4-FFF2-40B4-BE49-F238E27FC236}">
                <a16:creationId xmlns:a16="http://schemas.microsoft.com/office/drawing/2014/main" id="{5470D308-94AF-C1BF-3B31-D5CB91EE4E53}"/>
              </a:ext>
            </a:extLst>
          </p:cNvPr>
          <p:cNvSpPr txBox="1"/>
          <p:nvPr/>
        </p:nvSpPr>
        <p:spPr>
          <a:xfrm>
            <a:off x="303898" y="6375453"/>
            <a:ext cx="1202388" cy="178872"/>
          </a:xfrm>
          <a:prstGeom prst="rect">
            <a:avLst/>
          </a:prstGeom>
          <a:noFill/>
          <a:ln>
            <a:noFill/>
          </a:ln>
        </p:spPr>
        <p:txBody>
          <a:bodyPr spcFirstLastPara="1" wrap="square" lIns="51427" tIns="25706" rIns="51427" bIns="25706" anchor="t" anchorCtr="0">
            <a:spAutoFit/>
          </a:bodyPr>
          <a:lstStyle/>
          <a:p>
            <a:pPr algn="ctr">
              <a:buSzPts val="1800"/>
            </a:pPr>
            <a:r>
              <a:rPr lang="en-US" sz="825" spc="225" dirty="0">
                <a:solidFill>
                  <a:schemeClr val="lt1"/>
                </a:solidFill>
                <a:latin typeface="Open Sans"/>
                <a:ea typeface="Open Sans"/>
                <a:cs typeface="Open Sans"/>
                <a:sym typeface="Open Sans"/>
              </a:rPr>
              <a:t>PLANT-BASED</a:t>
            </a:r>
            <a:endParaRPr sz="525" spc="225" dirty="0"/>
          </a:p>
        </p:txBody>
      </p:sp>
      <p:sp>
        <p:nvSpPr>
          <p:cNvPr id="257" name="Google Shape;257;p6">
            <a:extLst>
              <a:ext uri="{FF2B5EF4-FFF2-40B4-BE49-F238E27FC236}">
                <a16:creationId xmlns:a16="http://schemas.microsoft.com/office/drawing/2014/main" id="{391D86E4-8112-3E9A-92E1-F31C4924938C}"/>
              </a:ext>
            </a:extLst>
          </p:cNvPr>
          <p:cNvSpPr txBox="1"/>
          <p:nvPr/>
        </p:nvSpPr>
        <p:spPr>
          <a:xfrm>
            <a:off x="1798893" y="6367624"/>
            <a:ext cx="766862" cy="178872"/>
          </a:xfrm>
          <a:prstGeom prst="rect">
            <a:avLst/>
          </a:prstGeom>
          <a:noFill/>
          <a:ln>
            <a:noFill/>
          </a:ln>
        </p:spPr>
        <p:txBody>
          <a:bodyPr spcFirstLastPara="1" wrap="square" lIns="51427" tIns="25706" rIns="51427" bIns="25706" anchor="t" anchorCtr="0">
            <a:spAutoFit/>
          </a:bodyPr>
          <a:lstStyle/>
          <a:p>
            <a:pPr algn="ctr">
              <a:buSzPts val="1800"/>
            </a:pPr>
            <a:r>
              <a:rPr lang="en-US" sz="825" spc="225" dirty="0">
                <a:solidFill>
                  <a:schemeClr val="lt1"/>
                </a:solidFill>
                <a:latin typeface="Open Sans"/>
                <a:ea typeface="Open Sans"/>
                <a:cs typeface="Open Sans"/>
                <a:sym typeface="Open Sans"/>
              </a:rPr>
              <a:t>VEGAN</a:t>
            </a:r>
            <a:endParaRPr sz="525" spc="225" dirty="0"/>
          </a:p>
        </p:txBody>
      </p:sp>
      <p:sp>
        <p:nvSpPr>
          <p:cNvPr id="258" name="Google Shape;258;p6">
            <a:extLst>
              <a:ext uri="{FF2B5EF4-FFF2-40B4-BE49-F238E27FC236}">
                <a16:creationId xmlns:a16="http://schemas.microsoft.com/office/drawing/2014/main" id="{8690D4B7-13A8-EADC-CA45-2DAA59FAB437}"/>
              </a:ext>
            </a:extLst>
          </p:cNvPr>
          <p:cNvSpPr txBox="1"/>
          <p:nvPr/>
        </p:nvSpPr>
        <p:spPr>
          <a:xfrm>
            <a:off x="2928572" y="6367624"/>
            <a:ext cx="1004150" cy="178872"/>
          </a:xfrm>
          <a:prstGeom prst="rect">
            <a:avLst/>
          </a:prstGeom>
          <a:noFill/>
          <a:ln>
            <a:noFill/>
          </a:ln>
        </p:spPr>
        <p:txBody>
          <a:bodyPr spcFirstLastPara="1" wrap="square" lIns="51427" tIns="25706" rIns="51427" bIns="25706" anchor="t" anchorCtr="0">
            <a:spAutoFit/>
          </a:bodyPr>
          <a:lstStyle/>
          <a:p>
            <a:pPr algn="ctr">
              <a:buSzPts val="1800"/>
            </a:pPr>
            <a:r>
              <a:rPr lang="en-US" sz="825" spc="225" dirty="0">
                <a:solidFill>
                  <a:schemeClr val="lt1"/>
                </a:solidFill>
                <a:latin typeface="Open Sans"/>
                <a:ea typeface="Open Sans"/>
                <a:cs typeface="Open Sans"/>
                <a:sym typeface="Open Sans"/>
              </a:rPr>
              <a:t>BOTANICAL</a:t>
            </a:r>
            <a:endParaRPr sz="525" spc="225" dirty="0"/>
          </a:p>
        </p:txBody>
      </p:sp>
      <p:sp>
        <p:nvSpPr>
          <p:cNvPr id="259" name="Google Shape;259;p6">
            <a:extLst>
              <a:ext uri="{FF2B5EF4-FFF2-40B4-BE49-F238E27FC236}">
                <a16:creationId xmlns:a16="http://schemas.microsoft.com/office/drawing/2014/main" id="{8DDB5B0D-FC08-0D49-366B-AFD391C64842}"/>
              </a:ext>
            </a:extLst>
          </p:cNvPr>
          <p:cNvSpPr txBox="1"/>
          <p:nvPr/>
        </p:nvSpPr>
        <p:spPr>
          <a:xfrm>
            <a:off x="4213768" y="6375452"/>
            <a:ext cx="1004150" cy="178872"/>
          </a:xfrm>
          <a:prstGeom prst="rect">
            <a:avLst/>
          </a:prstGeom>
          <a:noFill/>
          <a:ln>
            <a:noFill/>
          </a:ln>
        </p:spPr>
        <p:txBody>
          <a:bodyPr spcFirstLastPara="1" wrap="square" lIns="51427" tIns="25706" rIns="51427" bIns="25706" anchor="t" anchorCtr="0">
            <a:spAutoFit/>
          </a:bodyPr>
          <a:lstStyle/>
          <a:p>
            <a:pPr algn="ctr">
              <a:buSzPts val="1800"/>
            </a:pPr>
            <a:r>
              <a:rPr lang="en-US" sz="825" spc="225" dirty="0">
                <a:solidFill>
                  <a:schemeClr val="lt1"/>
                </a:solidFill>
                <a:latin typeface="Open Sans"/>
                <a:ea typeface="Open Sans"/>
                <a:cs typeface="Open Sans"/>
                <a:sym typeface="Open Sans"/>
              </a:rPr>
              <a:t>NATURAL</a:t>
            </a:r>
            <a:endParaRPr sz="525" spc="225" dirty="0"/>
          </a:p>
        </p:txBody>
      </p:sp>
      <p:sp>
        <p:nvSpPr>
          <p:cNvPr id="260" name="Google Shape;260;p6">
            <a:extLst>
              <a:ext uri="{FF2B5EF4-FFF2-40B4-BE49-F238E27FC236}">
                <a16:creationId xmlns:a16="http://schemas.microsoft.com/office/drawing/2014/main" id="{7A15B47E-4CED-6FD3-9A00-93E9685BAB3C}"/>
              </a:ext>
            </a:extLst>
          </p:cNvPr>
          <p:cNvSpPr/>
          <p:nvPr/>
        </p:nvSpPr>
        <p:spPr>
          <a:xfrm rot="5400000" flipH="1">
            <a:off x="846917" y="1850659"/>
            <a:ext cx="1414462" cy="4920764"/>
          </a:xfrm>
          <a:prstGeom prst="roundRect">
            <a:avLst>
              <a:gd name="adj" fmla="val 50000"/>
            </a:avLst>
          </a:prstGeom>
          <a:noFill/>
          <a:ln w="76200" cap="flat" cmpd="sng">
            <a:solidFill>
              <a:schemeClr val="lt1"/>
            </a:solidFill>
            <a:prstDash val="solid"/>
            <a:round/>
            <a:headEnd type="none" w="sm" len="sm"/>
            <a:tailEnd type="none" w="sm" len="sm"/>
          </a:ln>
        </p:spPr>
        <p:txBody>
          <a:bodyPr spcFirstLastPara="1" wrap="square" lIns="51427" tIns="25706" rIns="51427" bIns="25706" anchor="ctr" anchorCtr="0">
            <a:noAutofit/>
          </a:bodyPr>
          <a:lstStyle/>
          <a:p>
            <a:pPr algn="ctr"/>
            <a:endParaRPr sz="760">
              <a:solidFill>
                <a:schemeClr val="lt1"/>
              </a:solidFill>
              <a:latin typeface="Lato"/>
              <a:ea typeface="Lato"/>
              <a:cs typeface="Lato"/>
              <a:sym typeface="Lato"/>
            </a:endParaRPr>
          </a:p>
        </p:txBody>
      </p:sp>
      <p:sp>
        <p:nvSpPr>
          <p:cNvPr id="261" name="Google Shape;261;p6">
            <a:extLst>
              <a:ext uri="{FF2B5EF4-FFF2-40B4-BE49-F238E27FC236}">
                <a16:creationId xmlns:a16="http://schemas.microsoft.com/office/drawing/2014/main" id="{DFBCF213-FF71-74C3-D5D0-0D3653BDA4A8}"/>
              </a:ext>
            </a:extLst>
          </p:cNvPr>
          <p:cNvSpPr txBox="1"/>
          <p:nvPr/>
        </p:nvSpPr>
        <p:spPr>
          <a:xfrm>
            <a:off x="-121617" y="4110158"/>
            <a:ext cx="5038171" cy="571287"/>
          </a:xfrm>
          <a:prstGeom prst="rect">
            <a:avLst/>
          </a:prstGeom>
          <a:noFill/>
          <a:ln>
            <a:noFill/>
          </a:ln>
        </p:spPr>
        <p:txBody>
          <a:bodyPr spcFirstLastPara="1" wrap="square" lIns="51427" tIns="25706" rIns="51427" bIns="25706" anchor="t" anchorCtr="0">
            <a:spAutoFit/>
          </a:bodyPr>
          <a:lstStyle/>
          <a:p>
            <a:pPr algn="ctr"/>
            <a:r>
              <a:rPr lang="en-US" sz="3375" dirty="0">
                <a:solidFill>
                  <a:schemeClr val="lt1"/>
                </a:solidFill>
                <a:latin typeface="Open Sans ExtraBold"/>
                <a:ea typeface="Open Sans ExtraBold"/>
                <a:cs typeface="Open Sans ExtraBold"/>
                <a:sym typeface="Open Sans ExtraBold"/>
              </a:rPr>
              <a:t>PRODUCTS</a:t>
            </a:r>
            <a:endParaRPr sz="591" dirty="0"/>
          </a:p>
        </p:txBody>
      </p:sp>
      <p:sp>
        <p:nvSpPr>
          <p:cNvPr id="262" name="Google Shape;262;p6">
            <a:extLst>
              <a:ext uri="{FF2B5EF4-FFF2-40B4-BE49-F238E27FC236}">
                <a16:creationId xmlns:a16="http://schemas.microsoft.com/office/drawing/2014/main" id="{68DAE5D6-794D-F365-8F64-6F6D6018F409}"/>
              </a:ext>
            </a:extLst>
          </p:cNvPr>
          <p:cNvSpPr txBox="1"/>
          <p:nvPr/>
        </p:nvSpPr>
        <p:spPr>
          <a:xfrm>
            <a:off x="418650" y="4191585"/>
            <a:ext cx="983483" cy="238888"/>
          </a:xfrm>
          <a:prstGeom prst="rect">
            <a:avLst/>
          </a:prstGeom>
          <a:noFill/>
          <a:ln>
            <a:noFill/>
          </a:ln>
        </p:spPr>
        <p:txBody>
          <a:bodyPr spcFirstLastPara="1" wrap="square" lIns="51427" tIns="25706" rIns="51427" bIns="25706" anchor="t" anchorCtr="0">
            <a:spAutoFit/>
          </a:bodyPr>
          <a:lstStyle/>
          <a:p>
            <a:pPr algn="ctr">
              <a:lnSpc>
                <a:spcPct val="90000"/>
              </a:lnSpc>
            </a:pPr>
            <a:r>
              <a:rPr lang="en-US" sz="1350">
                <a:solidFill>
                  <a:schemeClr val="lt1"/>
                </a:solidFill>
                <a:latin typeface="Open Sans ExtraBold"/>
                <a:ea typeface="Open Sans ExtraBold"/>
                <a:cs typeface="Open Sans ExtraBold"/>
                <a:sym typeface="Open Sans ExtraBold"/>
              </a:rPr>
              <a:t>OUR</a:t>
            </a:r>
            <a:endParaRPr sz="591"/>
          </a:p>
        </p:txBody>
      </p:sp>
      <p:pic>
        <p:nvPicPr>
          <p:cNvPr id="29" name="Imagem 28" descr="Imagem em preto e branco&#10;&#10;Descrição gerada automaticamente">
            <a:extLst>
              <a:ext uri="{FF2B5EF4-FFF2-40B4-BE49-F238E27FC236}">
                <a16:creationId xmlns:a16="http://schemas.microsoft.com/office/drawing/2014/main" id="{CDDFCC76-118E-F225-F57C-5836A4E6A6C3}"/>
              </a:ext>
            </a:extLst>
          </p:cNvPr>
          <p:cNvPicPr>
            <a:picLocks noChangeAspect="1"/>
          </p:cNvPicPr>
          <p:nvPr/>
        </p:nvPicPr>
        <p:blipFill>
          <a:blip r:embed="rId4"/>
          <a:stretch>
            <a:fillRect/>
          </a:stretch>
        </p:blipFill>
        <p:spPr>
          <a:xfrm>
            <a:off x="521271" y="5184789"/>
            <a:ext cx="778241" cy="778241"/>
          </a:xfrm>
          <a:prstGeom prst="rect">
            <a:avLst/>
          </a:prstGeom>
        </p:spPr>
      </p:pic>
      <p:pic>
        <p:nvPicPr>
          <p:cNvPr id="31" name="Imagem 30" descr="Foto em preto e branco&#10;&#10;Descrição gerada automaticamente">
            <a:extLst>
              <a:ext uri="{FF2B5EF4-FFF2-40B4-BE49-F238E27FC236}">
                <a16:creationId xmlns:a16="http://schemas.microsoft.com/office/drawing/2014/main" id="{E33B131C-53D5-3561-A183-A6A32D209424}"/>
              </a:ext>
            </a:extLst>
          </p:cNvPr>
          <p:cNvPicPr>
            <a:picLocks noChangeAspect="1"/>
          </p:cNvPicPr>
          <p:nvPr/>
        </p:nvPicPr>
        <p:blipFill>
          <a:blip r:embed="rId5"/>
          <a:stretch>
            <a:fillRect/>
          </a:stretch>
        </p:blipFill>
        <p:spPr>
          <a:xfrm>
            <a:off x="4551045" y="5184789"/>
            <a:ext cx="778241" cy="778241"/>
          </a:xfrm>
          <a:prstGeom prst="rect">
            <a:avLst/>
          </a:prstGeom>
        </p:spPr>
      </p:pic>
      <p:pic>
        <p:nvPicPr>
          <p:cNvPr id="33" name="Imagem 32" descr="Uma imagem contendo pedaço, grande, pedra, mesa&#10;&#10;Descrição gerada automaticamente">
            <a:extLst>
              <a:ext uri="{FF2B5EF4-FFF2-40B4-BE49-F238E27FC236}">
                <a16:creationId xmlns:a16="http://schemas.microsoft.com/office/drawing/2014/main" id="{F4302454-0392-1F1F-8D1E-6C6CE0D711AB}"/>
              </a:ext>
            </a:extLst>
          </p:cNvPr>
          <p:cNvPicPr>
            <a:picLocks noChangeAspect="1"/>
          </p:cNvPicPr>
          <p:nvPr/>
        </p:nvPicPr>
        <p:blipFill>
          <a:blip r:embed="rId6"/>
          <a:stretch>
            <a:fillRect/>
          </a:stretch>
        </p:blipFill>
        <p:spPr>
          <a:xfrm>
            <a:off x="5558488" y="5184789"/>
            <a:ext cx="778241" cy="778241"/>
          </a:xfrm>
          <a:prstGeom prst="rect">
            <a:avLst/>
          </a:prstGeom>
        </p:spPr>
      </p:pic>
      <p:pic>
        <p:nvPicPr>
          <p:cNvPr id="37" name="Imagem 36" descr="Imagem em preto e branco&#10;&#10;Descrição gerada automaticamente">
            <a:extLst>
              <a:ext uri="{FF2B5EF4-FFF2-40B4-BE49-F238E27FC236}">
                <a16:creationId xmlns:a16="http://schemas.microsoft.com/office/drawing/2014/main" id="{66BD5969-CC45-B598-FB6C-98316E24A4E9}"/>
              </a:ext>
            </a:extLst>
          </p:cNvPr>
          <p:cNvPicPr>
            <a:picLocks noChangeAspect="1"/>
          </p:cNvPicPr>
          <p:nvPr/>
        </p:nvPicPr>
        <p:blipFill>
          <a:blip r:embed="rId7"/>
          <a:stretch>
            <a:fillRect/>
          </a:stretch>
        </p:blipFill>
        <p:spPr>
          <a:xfrm>
            <a:off x="3543601" y="5184789"/>
            <a:ext cx="778241" cy="778241"/>
          </a:xfrm>
          <a:prstGeom prst="rect">
            <a:avLst/>
          </a:prstGeom>
        </p:spPr>
      </p:pic>
      <p:pic>
        <p:nvPicPr>
          <p:cNvPr id="39" name="Imagem 38" descr="Foto preta e branca da lua&#10;&#10;Descrição gerada automaticamente com confiança média">
            <a:extLst>
              <a:ext uri="{FF2B5EF4-FFF2-40B4-BE49-F238E27FC236}">
                <a16:creationId xmlns:a16="http://schemas.microsoft.com/office/drawing/2014/main" id="{AACB0CBC-4240-2E15-A963-5C7E03387834}"/>
              </a:ext>
            </a:extLst>
          </p:cNvPr>
          <p:cNvPicPr>
            <a:picLocks noChangeAspect="1"/>
          </p:cNvPicPr>
          <p:nvPr/>
        </p:nvPicPr>
        <p:blipFill>
          <a:blip r:embed="rId8"/>
          <a:stretch>
            <a:fillRect/>
          </a:stretch>
        </p:blipFill>
        <p:spPr>
          <a:xfrm>
            <a:off x="1528714" y="5184789"/>
            <a:ext cx="778241" cy="778241"/>
          </a:xfrm>
          <a:prstGeom prst="rect">
            <a:avLst/>
          </a:prstGeom>
        </p:spPr>
      </p:pic>
      <p:pic>
        <p:nvPicPr>
          <p:cNvPr id="40" name="Gráfico 39">
            <a:extLst>
              <a:ext uri="{FF2B5EF4-FFF2-40B4-BE49-F238E27FC236}">
                <a16:creationId xmlns:a16="http://schemas.microsoft.com/office/drawing/2014/main" id="{F0AADC32-C36F-5DE8-DBBB-69F8C2C7802D}"/>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5651838" y="3165717"/>
            <a:ext cx="1030462" cy="184649"/>
          </a:xfrm>
          <a:prstGeom prst="rect">
            <a:avLst/>
          </a:prstGeom>
        </p:spPr>
      </p:pic>
      <p:pic>
        <p:nvPicPr>
          <p:cNvPr id="6" name="Imagem 5">
            <a:extLst>
              <a:ext uri="{FF2B5EF4-FFF2-40B4-BE49-F238E27FC236}">
                <a16:creationId xmlns:a16="http://schemas.microsoft.com/office/drawing/2014/main" id="{71DA79F1-4202-ABAB-1884-11A715BB7EFB}"/>
              </a:ext>
            </a:extLst>
          </p:cNvPr>
          <p:cNvPicPr preferRelativeResize="0">
            <a:picLocks/>
          </p:cNvPicPr>
          <p:nvPr/>
        </p:nvPicPr>
        <p:blipFill rotWithShape="1">
          <a:blip r:embed="rId11"/>
          <a:srcRect l="8489" t="23828" r="8824" b="13755"/>
          <a:stretch/>
        </p:blipFill>
        <p:spPr>
          <a:xfrm>
            <a:off x="2516159" y="5184023"/>
            <a:ext cx="812277" cy="812277"/>
          </a:xfrm>
          <a:prstGeom prst="ellipse">
            <a:avLst/>
          </a:prstGeom>
          <a:solidFill>
            <a:schemeClr val="accent2">
              <a:lumMod val="20000"/>
              <a:lumOff val="80000"/>
            </a:schemeClr>
          </a:solidFill>
        </p:spPr>
      </p:pic>
      <p:sp>
        <p:nvSpPr>
          <p:cNvPr id="2" name="Google Shape;259;p6">
            <a:extLst>
              <a:ext uri="{FF2B5EF4-FFF2-40B4-BE49-F238E27FC236}">
                <a16:creationId xmlns:a16="http://schemas.microsoft.com/office/drawing/2014/main" id="{B72EAF8D-78BC-1DE4-4904-CC5EAC5CC971}"/>
              </a:ext>
            </a:extLst>
          </p:cNvPr>
          <p:cNvSpPr txBox="1"/>
          <p:nvPr/>
        </p:nvSpPr>
        <p:spPr>
          <a:xfrm>
            <a:off x="5346415" y="6369585"/>
            <a:ext cx="1202388" cy="178872"/>
          </a:xfrm>
          <a:prstGeom prst="rect">
            <a:avLst/>
          </a:prstGeom>
          <a:noFill/>
          <a:ln>
            <a:noFill/>
          </a:ln>
        </p:spPr>
        <p:txBody>
          <a:bodyPr spcFirstLastPara="1" wrap="square" lIns="51427" tIns="25706" rIns="51427" bIns="25706" anchor="t" anchorCtr="0">
            <a:spAutoFit/>
          </a:bodyPr>
          <a:lstStyle/>
          <a:p>
            <a:pPr algn="ctr">
              <a:buSzPts val="1800"/>
            </a:pPr>
            <a:r>
              <a:rPr lang="en-US" sz="825" spc="225" dirty="0">
                <a:solidFill>
                  <a:schemeClr val="lt1"/>
                </a:solidFill>
                <a:latin typeface="Open Sans"/>
                <a:ea typeface="Open Sans"/>
                <a:cs typeface="Open Sans"/>
                <a:sym typeface="Open Sans"/>
              </a:rPr>
              <a:t>CLEAN LABEL</a:t>
            </a:r>
            <a:endParaRPr sz="525" spc="225" dirty="0"/>
          </a:p>
        </p:txBody>
      </p:sp>
    </p:spTree>
    <p:extLst>
      <p:ext uri="{BB962C8B-B14F-4D97-AF65-F5344CB8AC3E}">
        <p14:creationId xmlns:p14="http://schemas.microsoft.com/office/powerpoint/2010/main" val="2168528171"/>
      </p:ext>
    </p:extLst>
  </p:cSld>
  <p:clrMapOvr>
    <a:masterClrMapping/>
  </p:clrMapOvr>
  <mc:AlternateContent xmlns:mc="http://schemas.openxmlformats.org/markup-compatibility/2006" xmlns:p14="http://schemas.microsoft.com/office/powerpoint/2010/main">
    <mc:Choice Requires="p14">
      <p:transition spd="slow" p14:dur="1750" advTm="3000">
        <p14:reveal/>
      </p:transition>
    </mc:Choice>
    <mc:Fallback xmlns="">
      <p:transition spd="slow" advTm="3000">
        <p:fade/>
      </p:transition>
    </mc:Fallback>
  </mc:AlternateContent>
</p:sld>
</file>

<file path=ppt/theme/theme1.xml><?xml version="1.0" encoding="utf-8"?>
<a:theme xmlns:a="http://schemas.openxmlformats.org/drawingml/2006/main" name="Tema do Offic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3596</TotalTime>
  <Words>1244</Words>
  <Application>Microsoft Office PowerPoint</Application>
  <PresentationFormat>Papel A4 (210 x 297 mm)</PresentationFormat>
  <Paragraphs>92</Paragraphs>
  <Slides>10</Slides>
  <Notes>3</Notes>
  <HiddenSlides>0</HiddenSlides>
  <MMClips>0</MMClips>
  <ScaleCrop>false</ScaleCrop>
  <HeadingPairs>
    <vt:vector size="6" baseType="variant">
      <vt:variant>
        <vt:lpstr>Fontes usadas</vt:lpstr>
      </vt:variant>
      <vt:variant>
        <vt:i4>7</vt:i4>
      </vt:variant>
      <vt:variant>
        <vt:lpstr>Tema</vt:lpstr>
      </vt:variant>
      <vt:variant>
        <vt:i4>2</vt:i4>
      </vt:variant>
      <vt:variant>
        <vt:lpstr>Títulos de slides</vt:lpstr>
      </vt:variant>
      <vt:variant>
        <vt:i4>10</vt:i4>
      </vt:variant>
    </vt:vector>
  </HeadingPairs>
  <TitlesOfParts>
    <vt:vector size="19" baseType="lpstr">
      <vt:lpstr>Lato</vt:lpstr>
      <vt:lpstr>Open Sans Light</vt:lpstr>
      <vt:lpstr>Open Sans</vt:lpstr>
      <vt:lpstr>Arial</vt:lpstr>
      <vt:lpstr>Calibri</vt:lpstr>
      <vt:lpstr>Open Sans Bold</vt:lpstr>
      <vt:lpstr>Open Sans ExtraBold</vt:lpstr>
      <vt:lpstr>Tema do Office</vt:lpstr>
      <vt:lpstr>Office Theme</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Apresentação do PowerPoint</dc:title>
  <dc:creator>Gutemberg Carvalho</dc:creator>
  <cp:lastModifiedBy>Leônidas Conde Dos Reis</cp:lastModifiedBy>
  <cp:revision>203</cp:revision>
  <dcterms:created xsi:type="dcterms:W3CDTF">2022-12-08T02:24:07Z</dcterms:created>
  <dcterms:modified xsi:type="dcterms:W3CDTF">2024-10-22T12:42:08Z</dcterms:modified>
</cp:coreProperties>
</file>